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Proxima Nova"/>
      <p:regular r:id="rId58"/>
      <p:bold r:id="rId59"/>
      <p:italic r:id="rId60"/>
      <p:boldItalic r:id="rId61"/>
    </p:embeddedFont>
    <p:embeddedFont>
      <p:font typeface="Helvetica Neue"/>
      <p:regular r:id="rId62"/>
      <p:bold r:id="rId63"/>
      <p:italic r:id="rId64"/>
      <p:boldItalic r:id="rId65"/>
    </p:embeddedFont>
    <p:embeddedFont>
      <p:font typeface="Helvetica Neue Light"/>
      <p:regular r:id="rId66"/>
      <p:bold r:id="rId67"/>
      <p:italic r:id="rId68"/>
      <p:boldItalic r:id="rId69"/>
    </p:embeddedFont>
    <p:embeddedFont>
      <p:font typeface="Century Gothic"/>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CenturyGothic-boldItalic.fntdata"/><Relationship Id="rId72" Type="http://schemas.openxmlformats.org/officeDocument/2006/relationships/font" Target="fonts/CenturyGothic-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CenturyGothic-bold.fntdata"/><Relationship Id="rId70" Type="http://schemas.openxmlformats.org/officeDocument/2006/relationships/font" Target="fonts/CenturyGothic-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HelveticaNeue-regular.fntdata"/><Relationship Id="rId61" Type="http://schemas.openxmlformats.org/officeDocument/2006/relationships/font" Target="fonts/ProximaNova-boldItalic.fntdata"/><Relationship Id="rId20" Type="http://schemas.openxmlformats.org/officeDocument/2006/relationships/slide" Target="slides/slide15.xml"/><Relationship Id="rId64" Type="http://schemas.openxmlformats.org/officeDocument/2006/relationships/font" Target="fonts/HelveticaNeue-italic.fntdata"/><Relationship Id="rId63" Type="http://schemas.openxmlformats.org/officeDocument/2006/relationships/font" Target="fonts/HelveticaNeue-bold.fntdata"/><Relationship Id="rId22" Type="http://schemas.openxmlformats.org/officeDocument/2006/relationships/slide" Target="slides/slide17.xml"/><Relationship Id="rId66" Type="http://schemas.openxmlformats.org/officeDocument/2006/relationships/font" Target="fonts/HelveticaNeueLight-regular.fntdata"/><Relationship Id="rId21" Type="http://schemas.openxmlformats.org/officeDocument/2006/relationships/slide" Target="slides/slide16.xml"/><Relationship Id="rId65" Type="http://schemas.openxmlformats.org/officeDocument/2006/relationships/font" Target="fonts/HelveticaNeue-boldItalic.fntdata"/><Relationship Id="rId24" Type="http://schemas.openxmlformats.org/officeDocument/2006/relationships/slide" Target="slides/slide19.xml"/><Relationship Id="rId68" Type="http://schemas.openxmlformats.org/officeDocument/2006/relationships/font" Target="fonts/HelveticaNeueLight-italic.fntdata"/><Relationship Id="rId23" Type="http://schemas.openxmlformats.org/officeDocument/2006/relationships/slide" Target="slides/slide18.xml"/><Relationship Id="rId67" Type="http://schemas.openxmlformats.org/officeDocument/2006/relationships/font" Target="fonts/HelveticaNeueLight-bold.fntdata"/><Relationship Id="rId60" Type="http://schemas.openxmlformats.org/officeDocument/2006/relationships/font" Target="fonts/ProximaNova-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HelveticaNeueLight-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ProximaNova-bold.fntdata"/><Relationship Id="rId14" Type="http://schemas.openxmlformats.org/officeDocument/2006/relationships/slide" Target="slides/slide9.xml"/><Relationship Id="rId58" Type="http://schemas.openxmlformats.org/officeDocument/2006/relationships/font" Target="fonts/ProximaNova-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c76b62ec3_0_7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fc76b62ec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0286ca1bfe_0_7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0286ca1bf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a:t>
            </a:r>
            <a:r>
              <a:rPr lang="en"/>
              <a:t>making</a:t>
            </a:r>
            <a:r>
              <a:rPr lang="en"/>
              <a:t> that </a:t>
            </a:r>
            <a:r>
              <a:rPr lang="en"/>
              <a:t>jump</a:t>
            </a:r>
            <a:r>
              <a:rPr lang="en"/>
              <a:t>, we compute the best way down again, yielding the new arrow shown. We again </a:t>
            </a:r>
            <a:r>
              <a:rPr lang="en"/>
              <a:t>follow</a:t>
            </a:r>
            <a:r>
              <a:rPr lang="en"/>
              <a:t> the arrow down.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286ca1bfe_0_8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286ca1bf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again follow the arrow down, now having made three leaps.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0286ca1bfe_0_9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0286ca1bf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After the third leap, we see that the best way down is now starting to curve off from our original direction. Thus, our next leap will take us in this new direction.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286ca1bfe_0_10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0286ca1bf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After our next jump, the best way down has curved off even further. We’ll repeat this process over and over until the function we’re optimizing is no longer decreasing significantly with each step.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286ca1bfe_0_11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0286ca1bf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formal term for the “best way down” is the “gradient” of the function. The gradient, which you may have studied in a </a:t>
            </a:r>
            <a:r>
              <a:rPr lang="en"/>
              <a:t>previous</a:t>
            </a:r>
            <a:r>
              <a:rPr lang="en"/>
              <a:t> class on multivariable calculus, is the </a:t>
            </a:r>
            <a:r>
              <a:rPr lang="en"/>
              <a:t>generalization</a:t>
            </a:r>
            <a:r>
              <a:rPr lang="en"/>
              <a:t> of the idea of a </a:t>
            </a:r>
            <a:r>
              <a:rPr lang="en"/>
              <a:t>derivative</a:t>
            </a:r>
            <a:r>
              <a:rPr lang="en"/>
              <a:t> of a 1D function. Each component of the gradient represents the partial </a:t>
            </a:r>
            <a:r>
              <a:rPr lang="en"/>
              <a:t>derivative</a:t>
            </a:r>
            <a:r>
              <a:rPr lang="en"/>
              <a:t> of the function with </a:t>
            </a:r>
            <a:r>
              <a:rPr lang="en"/>
              <a:t>respect</a:t>
            </a:r>
            <a:r>
              <a:rPr lang="en"/>
              <a:t> to one of the input variables to the function. For example, consider the 2D function F, which has input variables theta_0 and theta_1.This function equals 8 times theta_0 squared + 3 times theta_0 times theta_1. Note that this is not a linear regression loss function, as it has a nonlinear dependence on the thetas. This is just some arbitrary function.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Since this function is two dimensional, its gradient has two </a:t>
            </a:r>
            <a:r>
              <a:rPr lang="en"/>
              <a:t>components, given by the formula shown. The symbol used for the gradient is the nabla, an upside down triangle. This upside triangle symbol is also often pronounced as “del”. For example, here we see that the gradient -- del sub theta of f is equal to the partial derivative of f with respect to theta 0 times the unit vector i plus the partial derivative of f with respect to theta_1 times the unit vector j. Here the unit vector i is the unit vector in the theta_0 direction, and the unit vector j is the unit vector in the theta_1 direction.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Given this definition, we can compute the gradient of our function 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compute the partial derivative of f with respect to theta_0. This is 16 times theta_0 plus 3 times theta_1.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compute </a:t>
            </a:r>
            <a:r>
              <a:rPr lang="en">
                <a:solidFill>
                  <a:schemeClr val="dk1"/>
                </a:solidFill>
              </a:rPr>
              <a:t>the partial derivative of f with respect to theta_1. This is 3 times theta_0.</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Given these two partial derivatives, we can then say that del sub theta of f is the unit vector i times (16 plus theta_0 plus 3 times theta_1) plus the unit vector j times (3 times theta_0).</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286ca1bfe_0_13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0286ca1bf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notational convenience, gradients are also often written in column vector notation. For example, we can also write the gradient as del sub theta of f of theta is equal to BIG SQUARE BRACES with 16 times theta_0 plus 3 times theta_1 on top, and three times theta_0 on the bottom.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0286ca1bfe_0_14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0286ca1bf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expand this </a:t>
            </a:r>
            <a:r>
              <a:rPr lang="en"/>
              <a:t>definition</a:t>
            </a:r>
            <a:r>
              <a:rPr lang="en"/>
              <a:t> of a gradient to p dimensions. Here, the top value in our </a:t>
            </a:r>
            <a:r>
              <a:rPr lang="en"/>
              <a:t>column</a:t>
            </a:r>
            <a:r>
              <a:rPr lang="en"/>
              <a:t> vector is the derivative of f with respect to theta_0, the next value is the derivative of f with respective to theta_1, and so forth, until the last row where we have the derivative of f with respect to theta_p.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0286ca1bfe_0_14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0286ca1bf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now discuss how we can use the gradient of a function to find its optimizing parameters. In the context of model optimization, we can think of the top value in the column vector as follows: If I slightly increase theta_0, what happens to the loss? The next row tells us: If I slightly increase theta_1, what happens to the loss, and so forth.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So if we want to reduce the loss, we should increase all of the thetas that have a negative partial derivative, and decrease all of the thetas that have a positive partial derivative.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fc76b62ec3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fc76b62e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finally brings us to our gradient descent algorithm!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get the best possible improvement relative to our current guess, we should increase our thetas proportionally to the magnitudes of the partial derivatives, since that is the multidimensional vector that represents the steepest direction of the slope at the current point on the loss surface.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So our gradient descent algorithm will nudge our theta vector in the direction of the negative of the gradient. Just as before, we will repeat this process until eventually theta converges.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Written in mathematical notation, we say that the next guess THETA T PLUS ONE equals THETA T minus alpha times del sub theta of the loss function. Here the gradient is given by del, alpha is the learning rate, THETA T represents the current guess for optimal parameters, and THETA T PLUS ONE represents the next guess for optimal parameters.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that the gradient of the loss function depends on our current guess for theta, the input features X, and the true value we’re trying to predict 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fc76b62ec3_0_1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fc76b62ec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when we optimize a function using this gradient descent procedure, we have to have some sort of starting guess. This could be all zeros, small random numbers, or some arbitrary starting guess provided as an input to the gradient descent procedure.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6f8dfe5150_5_36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f8dfe5150_5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just saw, gradient descent was able to give us the same o</a:t>
            </a:r>
            <a:r>
              <a:rPr lang="en"/>
              <a:t>ptimum parameter as scikit learn. in other words it is able to find the global minimum of the mean squared error function.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raises the interesting question, does gradient descent always give the optimal linear regression parameter. As we saw earlier with our arbitrary function, gradient descent can get stuck in a local minimum.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However, if a function has a special property called convexity, then gradient descent is guaranteed to find the global minimum.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fc76b62ec3_0_7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fc76b62ec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fc76b62ec3_0_1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fc76b62ec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now see how we can write our own gradient descent code from scratch and use it to optimize a 2D linear regression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we’ll need to compute the gradient of the loss for linear regression.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we have that the output of our model is theta_0 times x_0 plus theta_1 times x_1.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loss of our model for a single data point is given by y sub i  minus our prediction, squared. Or if we substitute in our prediction, we have the loss of our model equal to y sub  i minus theta_0 times x_0 - theta_1 times x_1, all squared. Here, this gives us the loss only for data point number 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strongly encourage you to pause the video at this point, and give me the gradient of this loss function for data point number i.</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c76b62ec3_0_2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fc76b62ec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let me spoil the answer for you now. First, we compute the partial derivative of the loss function with respect to theta_0. This yields 2 times (y sub _i - theta_0 times x0 - theta1 * x1), all times -x0. This -x0 term </a:t>
            </a:r>
            <a:r>
              <a:rPr lang="en"/>
              <a:t>appears</a:t>
            </a:r>
            <a:r>
              <a:rPr lang="en"/>
              <a:t> because of the chain rule in Calculus.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Similarly, the partial derivative of the loss function with respect to theta_1 is </a:t>
            </a:r>
            <a:r>
              <a:rPr lang="en">
                <a:solidFill>
                  <a:schemeClr val="dk1"/>
                </a:solidFill>
              </a:rPr>
              <a:t> 2 times (y sub _i - theta_0 times x0 - theta1 * x1), all times -x1. In other words, it’s exactly the same as before only now with -x1 instead of -x0.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Or written as a column vector, we have del sub theta of l equal to the column vector shown, where the top row is the partial derivative with respect to theta_0 and the bottom row is the partial derivative with respect to theta_1.</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Now that we’ve derived this expression, let’s put this into code.</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04e2a75a65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04e2a75a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04e2a75a65_0_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04e2a75a6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fc76b62ec3_0_8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fc76b62ec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0286ca1bfe_0_17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0286ca1bfe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see a formula for gradient descent in </a:t>
            </a:r>
            <a:r>
              <a:rPr lang="en"/>
              <a:t>mathematical</a:t>
            </a:r>
            <a:r>
              <a:rPr lang="en"/>
              <a:t> notation.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see that computing the gradient requires iterating over the entire dataset. For our example today, this isn’t such a big deal, since the tip data set is so small. However, for large real world datasets of millions or even perhaps billions of data points, recomputing a gradient can be extremely costly.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0286ca1bfe_0_18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0286ca1bf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approach that we just saw, we instead compute the gradient for a batch of data, where the </a:t>
            </a:r>
            <a:r>
              <a:rPr lang="en"/>
              <a:t>batch</a:t>
            </a:r>
            <a:r>
              <a:rPr lang="en"/>
              <a:t> is smaller than the entire dataset. </a:t>
            </a:r>
            <a:r>
              <a:rPr lang="en"/>
              <a:t>In</a:t>
            </a:r>
            <a:r>
              <a:rPr lang="en"/>
              <a:t> the case where the batch size is 1, we have stochastic gradient descent, where the optimizing algorithm is only considering a single datapoint at a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should surprise and perhaps shock you that this works. Imagine that we’re trying to train an algorithm to recognize pictures of dogs. Stochastic gradient descent adjusts what might be an absolutely massive number of model parameters based on only a single training image at a time. The analogy might be something like trying to win a game of Chess while only looking at a few squares of the board at once.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yet it works! How this happens is beyond the scope of the class, but the rough idea is that if we iterate over the dataset multiple times, then on average, we’ll end up in </a:t>
            </a:r>
            <a:r>
              <a:rPr lang="en"/>
              <a:t>roughly</a:t>
            </a:r>
            <a:r>
              <a:rPr lang="en"/>
              <a:t> the same place as if we’d been computing the true gradient based on the entire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effect, our batch size is a parameter that gives us the ability to tradeoff the quality of our gradient approximation against the runtime to compute our gradient approximation. If the batch size is 1, the quality is minimum, but the calculation is very fast. If the batch size is the same as the data, the quality of the gradient is extremely good, but the calculation is very slow. There have been many rules of thumb developed. For example, for reasons far beyond the scope of our course, 32 is a common choice of batch size.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0286ca1bfe_0_7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Let’s see that idea from another perspective. Here we see a visual picture of gradient descent where our batch size is the size of the dataset. Here, the darker the color, the lower the loss. We see that if we start at the origin, gradient descent follows the true steepest path towards the minimum.</a:t>
            </a:r>
            <a:endParaRPr/>
          </a:p>
        </p:txBody>
      </p:sp>
      <p:sp>
        <p:nvSpPr>
          <p:cNvPr id="395" name="Google Shape;395;g10286ca1bfe_0_7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0286ca1bfe_0_10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Now w</a:t>
            </a:r>
            <a:r>
              <a:rPr lang="en">
                <a:solidFill>
                  <a:schemeClr val="dk1"/>
                </a:solidFill>
              </a:rPr>
              <a:t>e see a visual picture of gradient descent where our batch size is small. As before, the darker the color, the lower the loss.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time, since we’re only considering a small subset of the data, we only get a crude approximation of the gradient. For example, the first jump is not in the direction of the steepest drop towards the minimum, but it still results in some progress relative to where we started.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repeat this process again and again, moving in a more random fashion across the true loss surface. After all, at each jump, we’re only moving based on a crude approximation of the true loss surface. Eventually, for convex functions like MSE, we’ll end up converging somewhere close to the true minimum.</a:t>
            </a:r>
            <a:endParaRPr>
              <a:solidFill>
                <a:schemeClr val="dk1"/>
              </a:solidFill>
            </a:endParaRPr>
          </a:p>
          <a:p>
            <a:pPr indent="0" lvl="0" marL="0" rtl="0" algn="l">
              <a:spcBef>
                <a:spcPts val="0"/>
              </a:spcBef>
              <a:spcAft>
                <a:spcPts val="0"/>
              </a:spcAft>
              <a:buNone/>
            </a:pPr>
            <a:r>
              <a:t/>
            </a:r>
            <a:endParaRPr/>
          </a:p>
        </p:txBody>
      </p:sp>
      <p:sp>
        <p:nvSpPr>
          <p:cNvPr id="423" name="Google Shape;423;g10286ca1bfe_0_10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0286ca1bfe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0286ca1b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Normally, we say that a function f is convex if and only if it obeys this inequality: T times F of A plus 1 minus T times F of B is greater than or equal to F of T times A plus 1 minus T times B for all a and b in the domain of f, and t in the range between 0 and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inequality probably seems very mysterious at first.  on the homework you'll have a chance to build a deeper mathematical intuition for what this formula means. A  simple English translation of this formula is:  If I draw a line between two points on the curve, all values on the curve must be on or below the line.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As it so happens, the mean squared error loss function in one dimension is convex. For example, if we draw this line between these points on the mean squared error curve, we see that all of the values on the curve are below the line we drew. And indeed, if we draw any such line between two points on the MSE function, all of the values on the curve between those two points will be below that 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Though we will not do so here, one can show that for any dataset, the MSE is always convex.</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0286ca1bfe_0_122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0286ca1bfe_0_1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practice, both techniques are used. For example, for all the sklearn models we’ve talked about in our class, gradient descent on the full dataset is utilized.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in environments with large amounts of data, it is much more common to use mini-batch gradient descent, because the cost of computing the gradient on the entire dataset is too high, resulting in very slow algorithm training times.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Zooming out a bit: In practice, you’ll almost never write your own gradient descent algorithms. And for the most part, you’ll be using function optimization libraries without having any need to know how they work. </a:t>
            </a:r>
            <a:r>
              <a:rPr lang="en"/>
              <a:t>Indeed</a:t>
            </a:r>
            <a:r>
              <a:rPr lang="en"/>
              <a:t>, until </a:t>
            </a:r>
            <a:r>
              <a:rPr lang="en"/>
              <a:t>today</a:t>
            </a:r>
            <a:r>
              <a:rPr lang="en"/>
              <a:t>, we’ve just treated out function optimization libraries like magic! In the same way that you can drive a car without understanding how an </a:t>
            </a:r>
            <a:r>
              <a:rPr lang="en"/>
              <a:t>engineer</a:t>
            </a:r>
            <a:r>
              <a:rPr lang="en"/>
              <a:t> works, you can train and even use machine learning models without ever learning about </a:t>
            </a:r>
            <a:r>
              <a:rPr lang="en"/>
              <a:t>gradient</a:t>
            </a:r>
            <a:r>
              <a:rPr lang="en"/>
              <a:t> descent, since in some ways, it’s a low level detail that is handled for you by somebody else’s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in my opinion, having at least some knowledge of how gradient descent works is important for serious ML </a:t>
            </a:r>
            <a:r>
              <a:rPr lang="en"/>
              <a:t>practitioners</a:t>
            </a:r>
            <a:r>
              <a:rPr lang="en"/>
              <a:t>, even if you don’t interact with gradient descent itself directly.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0286ca1bfe_0_123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0286ca1bfe_0_1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0286ca1bfe_0_123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0286ca1bfe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that the classical picture of machine learning models is that as model complexity goes up, the training error will tend to decrease more and more. By contrast, the test </a:t>
            </a:r>
            <a:r>
              <a:rPr lang="en"/>
              <a:t>error</a:t>
            </a:r>
            <a:r>
              <a:rPr lang="en"/>
              <a:t> will go down for a while, then back up as the model begins to overfit.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0286ca1bfe_0_127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0286ca1bfe_0_1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same picture again, from a paper called </a:t>
            </a:r>
            <a:r>
              <a:rPr lang="en">
                <a:solidFill>
                  <a:schemeClr val="dk1"/>
                </a:solidFill>
              </a:rPr>
              <a:t>“Reconciling modern machine-learning practice and the classical bias–variance trade-off” from 2019 by Belkin. Here, the error is called “risk”, and the complexity is called the “capacity”. These terms have a slightly different technical meaning, but this is beyond the scope of our course.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0286ca1bfe_0_124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0286ca1bfe_0_1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the late 2010s, it was observed that some models exhibited a surprising relationship between test error and model complexity.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figure, also taken from “Reconciling modern machine-learning practice and the classical bias–variance trade-off” from 2019 by Belkin et. al, shows a common pattern that was observed when training large neural networks. Right around the level of complexity that results in zero training error, the test error spikes… but if we push the model to even higher levels of complexity, the test error starts to decrease again. And in many real world cases, the test error actually ends up reaching an even lower value than the “sweet spot” we discussed in earlier lectures.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other words, in the world of practical machine learning, an entirely new regime was discovered for large models, which this paper calls the “modern interpolating regime”.  They use the word “interpolating” to represent situations where the training set has zero error.</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0286ca1bfe_0_125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0286ca1bfe_0_1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Other papers from the same time period showed this </a:t>
            </a:r>
            <a:r>
              <a:rPr lang="en">
                <a:solidFill>
                  <a:schemeClr val="dk1"/>
                </a:solidFill>
              </a:rPr>
              <a:t>phenomenon</a:t>
            </a:r>
            <a:r>
              <a:rPr lang="en">
                <a:solidFill>
                  <a:schemeClr val="dk1"/>
                </a:solidFill>
              </a:rPr>
              <a:t> also existed in many other simple machine learning model contexts, even including linear regression!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These figures, taken from a series of Tweets by Dr. Daniela Witten in August 2020, portray the situation quite nicely.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First we see a degree 4 linear regression model fit to 20 data points. Note that here Dr. Witten is using something called “spline regression”, which is similar to but not the same thing as polynomial regression.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Here the data points are in gray, the blue line is the model fit, and the black line is the real process which generated the data (which also had some noise added in).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0286ca1bfe_0_128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0286ca1bfe_0_1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When we move to a degree 6 </a:t>
            </a:r>
            <a:r>
              <a:rPr lang="en">
                <a:solidFill>
                  <a:schemeClr val="dk1"/>
                </a:solidFill>
              </a:rPr>
              <a:t>model</a:t>
            </a:r>
            <a:r>
              <a:rPr lang="en">
                <a:solidFill>
                  <a:schemeClr val="dk1"/>
                </a:solidFill>
              </a:rPr>
              <a:t>, we see that we’re doing even better!</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0286ca1bfe_0_128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0286ca1bfe_0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now move to a degree 20 model, we see that while we have </a:t>
            </a:r>
            <a:r>
              <a:rPr lang="en"/>
              <a:t>zero</a:t>
            </a:r>
            <a:r>
              <a:rPr lang="en"/>
              <a:t> training error, our model is grossly overfit. This is very similar to what we observed in our class. The model is interpolating the observed training data perfectly, but for points adjacent to the training data, the model is failing to capture the true data generation process. It’s a mess! We’ve clearly overshot the sweet spot.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0286ca1bfe_0_129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0286ca1bfe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here is where it gets weird. What if we have even more than 20 parameters. For example, imagine fitting a </a:t>
            </a:r>
            <a:r>
              <a:rPr lang="en"/>
              <a:t>degree 36 polynomial to 20 data points. If you think about it, we basically have 36 linear equations and 20 unknowns. There are an infinite number of possible solutions that all yield zero training error.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figure, also by Dr. Witten, shows the side by side results for a 20 parameter and a 36 parameter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36 degree model is slightly better! By moving deeper into the modern interpolating regime, we’ve now observed double descent, where the test error actually drops again.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0286ca1bfe_0_130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0286ca1bfe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 if we plot Dr. Witten’s Training and Test Error vs. Complexity for this example, we get the figure shown. Note that the test error in this case spikes back up for more degrees of freedom. In other contexts, like neural networks, this spike back up does not occur.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note that the test error </a:t>
            </a:r>
            <a:r>
              <a:rPr lang="en"/>
              <a:t>after</a:t>
            </a:r>
            <a:r>
              <a:rPr lang="en"/>
              <a:t> the second descent does not reach a new lower value. However, in some </a:t>
            </a:r>
            <a:r>
              <a:rPr lang="en"/>
              <a:t>contexts, like those shown in the cartoon earlier from Belkin’s paper, the test error is actually lower after the double descent.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 you may ask, does this have to do with stochastic gradient descent? It turns out that understanding SGD also gives some insight into why this double descent occurs!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6f8dfe5150_5_37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f8dfe5150_5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we care about convexity?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reason is that for any convex function f, any local minimum is also a global minimum.  That means if the loss function is convex, then gradient descent will always find the globally optimal parameter in one dimension, or set of parameters in higher dimensions.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contrast, consider our arbitrary function from before with two local minima. Here, I’ve drawn a line segment between two points on the curve such that not every point on the curve is below the line segment. By the definition of convexity, this arbitrary function is not convex. Thus, gradient descent may get stuck in the local minimum to the left.</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0286ca1bfe_0_126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0286ca1bfe_0_1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Let’s rewind a bit! As Dr. Witten notes, there are an infinite number of </a:t>
            </a:r>
            <a:r>
              <a:rPr lang="en">
                <a:solidFill>
                  <a:schemeClr val="dk1"/>
                </a:solidFill>
              </a:rPr>
              <a:t>models</a:t>
            </a:r>
            <a:r>
              <a:rPr lang="en">
                <a:solidFill>
                  <a:schemeClr val="dk1"/>
                </a:solidFill>
              </a:rPr>
              <a:t> which are overparameterized and have zero training error. As we showed earlier in our class, if we have N data points, and a model with N </a:t>
            </a:r>
            <a:r>
              <a:rPr lang="en">
                <a:solidFill>
                  <a:schemeClr val="dk1"/>
                </a:solidFill>
              </a:rPr>
              <a:t>parameters</a:t>
            </a:r>
            <a:r>
              <a:rPr lang="en">
                <a:solidFill>
                  <a:schemeClr val="dk1"/>
                </a:solidFill>
              </a:rPr>
              <a:t>, then there exists exactly one set of parameters that fit the data perfectly.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But if we increase the number of parameters even higher, we end up with a situation where the model is </a:t>
            </a:r>
            <a:r>
              <a:rPr lang="en">
                <a:solidFill>
                  <a:schemeClr val="dk1"/>
                </a:solidFill>
              </a:rPr>
              <a:t>overparameterized, and there are an infinite number of valid choices of parameter that yield zero training error.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How do we know which model we’ll end up with from amongst this infinite set of possibilities?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That’s where knowledge of stochastic gradient descent becomes useful. Stochastic gradient descent is a specific procedure, so we can experimentally explore where it’ll land among the infinite possible models with zero training error. For reasons beyond the scope of our class, it turns out that stochastic gradient descent yields a solution which is implicitly regularized. In other words, even without an explicit regularization term, overparameterized models that are trained with stochastic gradient descent act like they are regularized, and as the number of parameters in a model grows, the impact of this effect increases. The net result is what we saw in Dr. Witten’s post, where extremely high order models are actually less wiggly. Or more plainly stated, stochastic gradient descent results in a model which is implicit regularized, yielding less wiggly behavior. Counterintuitively, because the 36 degree model has a greater implicit regularization strength, it is actually less “free” than the 20 degree model.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For a deeper treatment of this idea, see the 2021 paper “‘Implicit Gradient Regularization” by David Barrett.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 should note that at the time of this video, the double descent phenomenon (and related topics) are still a topic of very active research, and a full treatment is beyond the scope of our class. I am presenting this to you today to give you a flavor of the ideas, but do not expect you to deeply understand these cutting edge ideas and the underlying theory that I do not myself fully understand yet.</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0286ca1bfe_0_126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0286ca1bfe_0_1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0286ca1bfe_0_133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0286ca1bfe_0_1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wrap up today, let’s briefly discuss an important concept known as the bias variance tradeoff.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think of the error of a model as stemming from two sources: The Bias, and the Variance.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t>
            </a:r>
            <a:r>
              <a:rPr b="1" lang="en"/>
              <a:t>bias</a:t>
            </a:r>
            <a:r>
              <a:rPr lang="en"/>
              <a:t> represents the fundamental inability of a model to fit the data, no matter what parameters are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consider the MPG dataset shown. Suppose we fit a model which only has an intercept term, i.e. it believes that all vehicles have the same fuel efficiency. Such a model will be unable to capture the dependency that we see visually on the plot. The bias here is high. One way to remember this is to think “The model has a preconceived notion or bias that </a:t>
            </a:r>
            <a:r>
              <a:rPr lang="en">
                <a:solidFill>
                  <a:schemeClr val="dk1"/>
                </a:solidFill>
              </a:rPr>
              <a:t>all vehicles have the same fuel efficiency”</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0286ca1bfe_0_134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0286ca1bfe_0_1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fit a model with an intercept and a slope, then we have a model like the one shown. Here the bias is lower than before.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0286ca1bfe_0_134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0286ca1bfe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then fit a degree two polynomial, then we have a model </a:t>
            </a:r>
            <a:r>
              <a:rPr lang="en"/>
              <a:t>what</a:t>
            </a:r>
            <a:r>
              <a:rPr lang="en"/>
              <a:t> is able to capture the roughly parabolic shape observed in the data. The bias is even lower.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we were to fit a degree 25 polynomial (not shown), since we have only 25 data points, our bias will go to zero. Our model would be able to perfectly fit  the training data.</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0286ca1bfe_0_133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0286ca1bfe_0_1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very high degree model has low or even zero bias. But, it has a serious problem: Variance.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a:t>
            </a:r>
            <a:r>
              <a:rPr lang="en"/>
              <a:t>mentioned</a:t>
            </a:r>
            <a:r>
              <a:rPr lang="en"/>
              <a:t> variance before. Variance, roughly speaking, represents how sensitive the model is to the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model, with only an intercept term, has low variance. Small changes to the data result in only small changes to the model.</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0286ca1bfe_0_136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0286ca1bfe_0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contrast a higher order model, like the degree 6 model shown, has a high variance. Even a small change to a single data </a:t>
            </a:r>
            <a:r>
              <a:rPr lang="en"/>
              <a:t>point</a:t>
            </a:r>
            <a:r>
              <a:rPr lang="en"/>
              <a:t> can result in a dramatically different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0286ca1bfe_0_133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0286ca1bfe_0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am I bringing this 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a:t>
            </a:r>
            <a:r>
              <a:rPr lang="en"/>
              <a:t>because</a:t>
            </a:r>
            <a:r>
              <a:rPr lang="en"/>
              <a:t> bias and Variance can be given formal mathematical definitions, though we will not do so here. After </a:t>
            </a:r>
            <a:r>
              <a:rPr lang="en"/>
              <a:t>formally defining them</a:t>
            </a:r>
            <a:r>
              <a:rPr lang="en"/>
              <a:t>, we can show that the expected loss (also known as the risk) is equal to the square of the bias plus the variance plus another term I won’t </a:t>
            </a:r>
            <a:r>
              <a:rPr lang="en"/>
              <a:t>describe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as our model complexity increases, the bias will decrease, and the variance will tend to increase.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0286ca1bfe_0_131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0286ca1bfe_0_1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Visually, we see here the error, bias squared, and variance of a model vs. the complexity in the classical regime.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regime, our ideal model will sit at the sweet where bias has gotten fairly low, but variance has not yet taken off.</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0286ca1bfe_0_137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0286ca1bfe_0_1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By contrast, in the modern interpolating regime, the variance often increases, but then begins to decrease as we go deeper into the interpolating regime, for reasons we alluded to earlier when discussing stochastic gradient descent.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figure comes from “Rethinking Bias-Variance Trade-off for Generalization of Neural Networks” from 2020 by Zitong Yang et. al. In this paper, the authors experimentally compute the bias squared, variance, and expected loss for a model as a function of the model’s complexity.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classical picture of the bias-variance tradeoff is shown at the leftmost part of this figure. Bias is decreasing, but variance is increasing. The sweet spot representing the optimal model was classically assumed to occur in this space.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However, for this specific </a:t>
            </a:r>
            <a:r>
              <a:rPr lang="en">
                <a:solidFill>
                  <a:schemeClr val="dk1"/>
                </a:solidFill>
              </a:rPr>
              <a:t>experiment</a:t>
            </a:r>
            <a:r>
              <a:rPr lang="en">
                <a:solidFill>
                  <a:schemeClr val="dk1"/>
                </a:solidFill>
              </a:rPr>
              <a:t>, as we move into the interpolating regime, the variance begins to drop again, eventually reaching lower levels than for simpler models. At the same time, the bias continues to decrease as well. As a result, the optimal model is actually way out towards the right hand side of the </a:t>
            </a:r>
            <a:r>
              <a:rPr lang="en">
                <a:solidFill>
                  <a:schemeClr val="dk1"/>
                </a:solidFill>
              </a:rPr>
              <a:t>figure</a:t>
            </a:r>
            <a:r>
              <a:rPr lang="en">
                <a:solidFill>
                  <a:schemeClr val="dk1"/>
                </a:solidFill>
              </a:rPr>
              <a:t>. In this case, there is no bias-variance tradeoff. Instead, we build a model as big as possible, as such a model minimizes BOTH bias and variance.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And in </a:t>
            </a:r>
            <a:r>
              <a:rPr lang="en">
                <a:solidFill>
                  <a:schemeClr val="dk1"/>
                </a:solidFill>
              </a:rPr>
              <a:t>common</a:t>
            </a:r>
            <a:r>
              <a:rPr lang="en">
                <a:solidFill>
                  <a:schemeClr val="dk1"/>
                </a:solidFill>
              </a:rPr>
              <a:t> practice today, many of the world’s most advanced models are absolutely gigantic neural networks with hundreds of billions of </a:t>
            </a:r>
            <a:r>
              <a:rPr lang="en">
                <a:solidFill>
                  <a:schemeClr val="dk1"/>
                </a:solidFill>
              </a:rPr>
              <a:t>parameters or more. For such models, the number of parameters far exceeds the number of data points. And part of the reason this all happens is the way that stochastic gradient descent chooses from among the infinite number of models with zero (or very low) training error.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Note that we’ll discuss neural networks in a later module.</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286ca1bfe_0_1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286ca1bf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second reason we care about convexity is that optimization is generally much easier for convex functions.  Consider the two 2D functions shown.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 left function is non-convex. The right one is convex.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left function, if you are far from the minimum in the large relatively flat region, the slope is too shallow to efficiently follow. Only very near the minimum is the slope steep enough to follow downwards the minimum. By contrast, the convex function has enough “steepness” anywhere so that you can work your way down towards the bottom.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homework, you’ll generate and visualize very similar curves.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0286ca1bfe_0_132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0286ca1bfe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0286ca1bfe_0_138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0286ca1bfe_0_1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Gradient descent allows us to find the minima of functions.</a:t>
            </a:r>
            <a:endParaRPr/>
          </a:p>
          <a:p>
            <a:pPr indent="0" lvl="0" marL="0" rtl="0" algn="l">
              <a:spcBef>
                <a:spcPts val="0"/>
              </a:spcBef>
              <a:spcAft>
                <a:spcPts val="0"/>
              </a:spcAft>
              <a:buClr>
                <a:schemeClr val="dk1"/>
              </a:buClr>
              <a:buSzPts val="1100"/>
              <a:buFont typeface="Arial"/>
              <a:buNone/>
            </a:pPr>
            <a:r>
              <a:rPr lang="en"/>
              <a:t>At each step, we compute the steepest direction of the function we’re minimizing, yielding a p-dimensional vector.</a:t>
            </a:r>
            <a:endParaRPr/>
          </a:p>
          <a:p>
            <a:pPr indent="0" lvl="0" marL="0" rtl="0" algn="l">
              <a:spcBef>
                <a:spcPts val="0"/>
              </a:spcBef>
              <a:spcAft>
                <a:spcPts val="0"/>
              </a:spcAft>
              <a:buClr>
                <a:schemeClr val="dk1"/>
              </a:buClr>
              <a:buSzPts val="1100"/>
              <a:buFont typeface="Arial"/>
              <a:buNone/>
            </a:pPr>
            <a:r>
              <a:rPr lang="en"/>
              <a:t>Our next guess for the optimal solution is our current solution minus this p-dimensional vector times a learning rate alpha.</a:t>
            </a:r>
            <a:endParaRPr/>
          </a:p>
          <a:p>
            <a:pPr indent="0" lvl="0" marL="0" rtl="0" algn="l">
              <a:spcBef>
                <a:spcPts val="0"/>
              </a:spcBef>
              <a:spcAft>
                <a:spcPts val="0"/>
              </a:spcAft>
              <a:buClr>
                <a:schemeClr val="dk1"/>
              </a:buClr>
              <a:buSzPts val="1100"/>
              <a:buFont typeface="Arial"/>
              <a:buNone/>
            </a:pPr>
            <a:r>
              <a:rPr lang="en"/>
              <a:t>For convex functions, the minimum that gradient descent finds is guaranteed to be a global minimum.</a:t>
            </a:r>
            <a:endParaRPr/>
          </a:p>
          <a:p>
            <a:pPr indent="0" lvl="0" marL="0" rtl="0" algn="l">
              <a:spcBef>
                <a:spcPts val="0"/>
              </a:spcBef>
              <a:spcAft>
                <a:spcPts val="0"/>
              </a:spcAft>
              <a:buClr>
                <a:schemeClr val="dk1"/>
              </a:buClr>
              <a:buSzPts val="1100"/>
              <a:buFont typeface="Arial"/>
              <a:buNone/>
            </a:pPr>
            <a:r>
              <a:rPr lang="en"/>
              <a:t>Optimization procedures on convex functions tend to converge much more quickly than on non-convex functions (even those with a single minima).</a:t>
            </a:r>
            <a:endParaRPr/>
          </a:p>
          <a:p>
            <a:pPr indent="0" lvl="0" marL="0" rtl="0" algn="l">
              <a:spcBef>
                <a:spcPts val="0"/>
              </a:spcBef>
              <a:spcAft>
                <a:spcPts val="0"/>
              </a:spcAft>
              <a:buClr>
                <a:schemeClr val="dk1"/>
              </a:buClr>
              <a:buSzPts val="1100"/>
              <a:buFont typeface="Arial"/>
              <a:buNone/>
            </a:pPr>
            <a:r>
              <a:rPr lang="en"/>
              <a:t>Stochastic gradient descent lets us to rapidly compute an approximation of the gradient. </a:t>
            </a:r>
            <a:endParaRPr/>
          </a:p>
          <a:p>
            <a:pPr indent="0" lvl="0" marL="0" rtl="0" algn="l">
              <a:spcBef>
                <a:spcPts val="0"/>
              </a:spcBef>
              <a:spcAft>
                <a:spcPts val="0"/>
              </a:spcAft>
              <a:buClr>
                <a:schemeClr val="dk1"/>
              </a:buClr>
              <a:buSzPts val="1100"/>
              <a:buFont typeface="Arial"/>
              <a:buNone/>
            </a:pPr>
            <a:r>
              <a:rPr lang="en"/>
              <a:t>Can be done in batches of data, or even on a single data point.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0286ca1bfe_0_139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0286ca1bfe_0_1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classical machine learning, we choose a model complexity that minimizes the bias-variance tradeoff.</a:t>
            </a:r>
            <a:endParaRPr/>
          </a:p>
          <a:p>
            <a:pPr indent="0" lvl="0" marL="0" rtl="0" algn="l">
              <a:spcBef>
                <a:spcPts val="0"/>
              </a:spcBef>
              <a:spcAft>
                <a:spcPts val="0"/>
              </a:spcAft>
              <a:buClr>
                <a:schemeClr val="dk1"/>
              </a:buClr>
              <a:buSzPts val="1100"/>
              <a:buFont typeface="Arial"/>
              <a:buNone/>
            </a:pPr>
            <a:r>
              <a:rPr lang="en"/>
              <a:t>In some modern machine learning settings, we pick the largest possible model, as that minimizes both bias and variance.</a:t>
            </a:r>
            <a:endParaRPr/>
          </a:p>
          <a:p>
            <a:pPr indent="0" lvl="0" marL="0" rtl="0" algn="l">
              <a:spcBef>
                <a:spcPts val="0"/>
              </a:spcBef>
              <a:spcAft>
                <a:spcPts val="0"/>
              </a:spcAft>
              <a:buClr>
                <a:schemeClr val="dk1"/>
              </a:buClr>
              <a:buSzPts val="1100"/>
              <a:buFont typeface="Arial"/>
              <a:buNone/>
            </a:pPr>
            <a:r>
              <a:rPr lang="en"/>
              <a:t>Empirically, we sometimes observe a double descent behavior, where as the number of parameters grows, we first see the test error decrease, before eventually increasing again.</a:t>
            </a:r>
            <a:endParaRPr/>
          </a:p>
          <a:p>
            <a:pPr indent="0" lvl="0" marL="0" rtl="0" algn="l">
              <a:spcBef>
                <a:spcPts val="0"/>
              </a:spcBef>
              <a:spcAft>
                <a:spcPts val="0"/>
              </a:spcAft>
              <a:buNone/>
            </a:pPr>
            <a:r>
              <a:rPr lang="en"/>
              <a:t>Understanding stochastic gradient descent provides insight into why this counter-intuitive phenomenon occurs.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6fa084a4bb_88_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fa084a4bb_8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286ca1bfe_0_2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0286ca1bf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now turn our attention to convex optimization on multivariable functions. We’ll use this procedur</a:t>
            </a:r>
            <a:r>
              <a:rPr lang="en"/>
              <a:t>e to minimize fun</a:t>
            </a:r>
            <a:r>
              <a:rPr lang="en"/>
              <a:t>ctions like this 2D loss function for the tips dataset, where the two inputs are</a:t>
            </a:r>
            <a:r>
              <a:rPr lang="en">
                <a:solidFill>
                  <a:schemeClr val="dk1"/>
                </a:solidFill>
              </a:rPr>
              <a:t> the parameters theta0 and theta1.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As we’ll see, multidimensional gradient descent has some important differences from the 1D case.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286ca1bfe_0_3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286ca1bf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like with one dimensional functions, we can optimize a 2D function by following the slope. However, unlike a 1D function, the “slope” of a 2D function is described by a two dimensional vector. In other words, the best way down has two components, each corresponding to the slope with </a:t>
            </a:r>
            <a:r>
              <a:rPr lang="en"/>
              <a:t>respect</a:t>
            </a:r>
            <a:r>
              <a:rPr lang="en"/>
              <a:t> to the two input variables to the function.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0286ca1bfe_0_6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0286ca1bf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the wireframe picture here of a two dimensional function. If the star represents our starting point, the arrow shown gives the “best way down”. </a:t>
            </a:r>
            <a:r>
              <a:rPr lang="en">
                <a:solidFill>
                  <a:schemeClr val="dk1"/>
                </a:solidFill>
              </a:rPr>
              <a:t>If we were doing a gradient descent, </a:t>
            </a:r>
            <a:r>
              <a:rPr lang="en">
                <a:solidFill>
                  <a:schemeClr val="dk1"/>
                </a:solidFill>
              </a:rPr>
              <a:t>the size of the jump we make will be based on the learning rate alpha. We’ll use that alpha along with the two values representing the 2D arrow to reach our next guess for the optimal parameters.</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eecs.berkeley.edu/~jegonzal" TargetMode="External"/><Relationship Id="rId4" Type="http://schemas.openxmlformats.org/officeDocument/2006/relationships/hyperlink" Target="https://eecs.berkeley.edu/~jegonzal"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eecs.berkeley.edu/~jegonzal" TargetMode="External"/><Relationship Id="rId4" Type="http://schemas.openxmlformats.org/officeDocument/2006/relationships/hyperlink" Target="https://eecs.berkeley.edu/~jegonzal"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eecs.berkeley.edu/~jegonzal" TargetMode="External"/><Relationship Id="rId4" Type="http://schemas.openxmlformats.org/officeDocument/2006/relationships/hyperlink" Target="https://eecs.berkeley.edu/~jegonzal"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eecs.berkeley.edu/~jegonzal" TargetMode="External"/><Relationship Id="rId4" Type="http://schemas.openxmlformats.org/officeDocument/2006/relationships/hyperlink" Target="https://eecs.berkeley.edu/~jegonzal"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eecs.berkeley.edu/~jegonzal" TargetMode="External"/><Relationship Id="rId4" Type="http://schemas.openxmlformats.org/officeDocument/2006/relationships/hyperlink" Target="https://eecs.berkeley.edu/~jegonzal"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eecs.berkeley.edu/~jegonzal" TargetMode="External"/><Relationship Id="rId4" Type="http://schemas.openxmlformats.org/officeDocument/2006/relationships/hyperlink" Target="https://eecs.berkeley.edu/~jegonzal"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11425" y="1941275"/>
            <a:ext cx="5206200" cy="784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BE0712"/>
              </a:buClr>
              <a:buSzPts val="3200"/>
              <a:buFont typeface="Calibri"/>
              <a:buNone/>
              <a:defRPr b="1" i="0" sz="3200" u="none" cap="none" strike="noStrike">
                <a:solidFill>
                  <a:srgbClr val="BE0712"/>
                </a:solidFill>
                <a:latin typeface="Calibri"/>
                <a:ea typeface="Calibri"/>
                <a:cs typeface="Calibri"/>
                <a:sym typeface="Calibri"/>
              </a:defRPr>
            </a:lvl1pPr>
            <a:lvl2pPr lvl="1"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2pPr>
            <a:lvl3pPr lvl="2"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3pPr>
            <a:lvl4pPr lvl="3"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4pPr>
            <a:lvl5pPr lvl="4"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5pPr>
            <a:lvl6pPr lvl="5"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6pPr>
            <a:lvl7pPr lvl="6"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7pPr>
            <a:lvl8pPr lvl="7"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8pPr>
            <a:lvl9pPr lvl="8"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9pPr>
          </a:lstStyle>
          <a:p/>
        </p:txBody>
      </p:sp>
      <p:sp>
        <p:nvSpPr>
          <p:cNvPr id="11" name="Google Shape;11;p2"/>
          <p:cNvSpPr txBox="1"/>
          <p:nvPr>
            <p:ph idx="1" type="subTitle"/>
          </p:nvPr>
        </p:nvSpPr>
        <p:spPr>
          <a:xfrm>
            <a:off x="161925" y="2612325"/>
            <a:ext cx="5380800" cy="784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400"/>
              <a:buFont typeface="Calibri"/>
              <a:buNone/>
              <a:defRPr b="0" i="0" sz="2400" u="none" cap="none" strike="noStrike">
                <a:solidFill>
                  <a:schemeClr val="dk2"/>
                </a:solidFill>
                <a:latin typeface="Calibri"/>
                <a:ea typeface="Calibri"/>
                <a:cs typeface="Calibri"/>
                <a:sym typeface="Calibri"/>
              </a:defRPr>
            </a:lvl1pPr>
            <a:lvl2pPr lvl="1"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cxnSp>
        <p:nvCxnSpPr>
          <p:cNvPr id="12" name="Google Shape;12;p2"/>
          <p:cNvCxnSpPr/>
          <p:nvPr/>
        </p:nvCxnSpPr>
        <p:spPr>
          <a:xfrm>
            <a:off x="290700" y="2669200"/>
            <a:ext cx="8443800" cy="0"/>
          </a:xfrm>
          <a:prstGeom prst="straightConnector1">
            <a:avLst/>
          </a:prstGeom>
          <a:noFill/>
          <a:ln cap="flat" cmpd="sng" w="19050">
            <a:solidFill>
              <a:srgbClr val="1072BD"/>
            </a:solidFill>
            <a:prstDash val="dot"/>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dk1"/>
              </a:buClr>
              <a:buSzPts val="4500"/>
              <a:buFont typeface="Century Gothic"/>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5" name="Google Shape;55;p12"/>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17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56" name="Google Shape;56;p1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7" name="Google Shape;57;p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8" name="Google Shape;58;p12"/>
          <p:cNvSpPr txBox="1"/>
          <p:nvPr>
            <p:ph idx="12" type="sldNum"/>
          </p:nvPr>
        </p:nvSpPr>
        <p:spPr>
          <a:xfrm>
            <a:off x="463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pic>
        <p:nvPicPr>
          <p:cNvPr id="59" name="Google Shape;59;p12"/>
          <p:cNvPicPr preferRelativeResize="0"/>
          <p:nvPr/>
        </p:nvPicPr>
        <p:blipFill rotWithShape="1">
          <a:blip r:embed="rId2">
            <a:alphaModFix/>
          </a:blip>
          <a:srcRect b="0" l="0" r="0" t="0"/>
          <a:stretch/>
        </p:blipFill>
        <p:spPr>
          <a:xfrm>
            <a:off x="8801100" y="5017682"/>
            <a:ext cx="342900" cy="120017"/>
          </a:xfrm>
          <a:prstGeom prst="rect">
            <a:avLst/>
          </a:prstGeom>
          <a:noFill/>
          <a:ln>
            <a:noFill/>
          </a:ln>
        </p:spPr>
      </p:pic>
      <p:sp>
        <p:nvSpPr>
          <p:cNvPr id="60" name="Google Shape;60;p12">
            <a:hlinkClick r:id="rId3"/>
          </p:cNvPr>
          <p:cNvSpPr txBox="1"/>
          <p:nvPr/>
        </p:nvSpPr>
        <p:spPr>
          <a:xfrm>
            <a:off x="8069098" y="5002669"/>
            <a:ext cx="769800" cy="1500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 sz="500" u="sng">
                <a:solidFill>
                  <a:srgbClr val="7F7F7F"/>
                </a:solidFill>
                <a:latin typeface="Century Gothic"/>
                <a:ea typeface="Century Gothic"/>
                <a:cs typeface="Century Gothic"/>
                <a:sym typeface="Century Gothic"/>
                <a:hlinkClick r:id="rId4">
                  <a:extLst>
                    <a:ext uri="{A12FA001-AC4F-418D-AE19-62706E023703}">
                      <ahyp:hlinkClr val="tx"/>
                    </a:ext>
                  </a:extLst>
                </a:hlinkClick>
              </a:rPr>
              <a:t>Joseph E. Gonzalez</a:t>
            </a:r>
            <a:endParaRPr sz="500">
              <a:solidFill>
                <a:srgbClr val="7F7F7F"/>
              </a:solidFill>
              <a:latin typeface="Century Gothic"/>
              <a:ea typeface="Century Gothic"/>
              <a:cs typeface="Century Gothic"/>
              <a:sym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bg>
      <p:bgPr>
        <a:solidFill>
          <a:srgbClr val="DDEAF6"/>
        </a:solidFill>
      </p:bgPr>
    </p:bg>
    <p:spTree>
      <p:nvGrpSpPr>
        <p:cNvPr id="61" name="Shape 61"/>
        <p:cNvGrpSpPr/>
        <p:nvPr/>
      </p:nvGrpSpPr>
      <p:grpSpPr>
        <a:xfrm>
          <a:off x="0" y="0"/>
          <a:ext cx="0" cy="0"/>
          <a:chOff x="0" y="0"/>
          <a:chExt cx="0" cy="0"/>
        </a:xfrm>
      </p:grpSpPr>
      <p:sp>
        <p:nvSpPr>
          <p:cNvPr id="62" name="Google Shape;62;p13"/>
          <p:cNvSpPr txBox="1"/>
          <p:nvPr>
            <p:ph type="title"/>
          </p:nvPr>
        </p:nvSpPr>
        <p:spPr>
          <a:xfrm>
            <a:off x="414338" y="405795"/>
            <a:ext cx="8101200" cy="979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3" name="Google Shape;63;p13"/>
          <p:cNvSpPr txBox="1"/>
          <p:nvPr>
            <p:ph idx="1" type="body"/>
          </p:nvPr>
        </p:nvSpPr>
        <p:spPr>
          <a:xfrm>
            <a:off x="628650" y="1519519"/>
            <a:ext cx="7886700" cy="31131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1700"/>
              </a:spcBef>
              <a:spcAft>
                <a:spcPts val="0"/>
              </a:spcAft>
              <a:buClr>
                <a:schemeClr val="dk1"/>
              </a:buClr>
              <a:buSzPts val="2100"/>
              <a:buFont typeface="Noto Sans Symbols"/>
              <a:buChar char="⮚"/>
              <a:defRPr/>
            </a:lvl1pPr>
            <a:lvl2pPr indent="-342900" lvl="1" marL="914400" rtl="0" algn="l">
              <a:lnSpc>
                <a:spcPct val="90000"/>
              </a:lnSpc>
              <a:spcBef>
                <a:spcPts val="400"/>
              </a:spcBef>
              <a:spcAft>
                <a:spcPts val="0"/>
              </a:spcAft>
              <a:buClr>
                <a:schemeClr val="dk1"/>
              </a:buClr>
              <a:buSzPts val="1800"/>
              <a:buChar char="⮚"/>
              <a:defRPr/>
            </a:lvl2pPr>
            <a:lvl3pPr indent="-323850" lvl="2" marL="1371600" rtl="0" algn="l">
              <a:lnSpc>
                <a:spcPct val="90000"/>
              </a:lnSpc>
              <a:spcBef>
                <a:spcPts val="400"/>
              </a:spcBef>
              <a:spcAft>
                <a:spcPts val="0"/>
              </a:spcAft>
              <a:buClr>
                <a:schemeClr val="dk1"/>
              </a:buClr>
              <a:buSzPts val="15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4" name="Google Shape;64;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5" name="Google Shape;65;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6" name="Google Shape;66;p13"/>
          <p:cNvSpPr txBox="1"/>
          <p:nvPr>
            <p:ph idx="12" type="sldNum"/>
          </p:nvPr>
        </p:nvSpPr>
        <p:spPr>
          <a:xfrm>
            <a:off x="463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3"/>
          <p:cNvSpPr txBox="1"/>
          <p:nvPr/>
        </p:nvSpPr>
        <p:spPr>
          <a:xfrm>
            <a:off x="131999" y="128796"/>
            <a:ext cx="9933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entury Gothic"/>
                <a:ea typeface="Century Gothic"/>
                <a:cs typeface="Century Gothic"/>
                <a:sym typeface="Century Gothic"/>
              </a:rPr>
              <a:t>Todo Slide</a:t>
            </a:r>
            <a:endParaRPr sz="1100"/>
          </a:p>
        </p:txBody>
      </p:sp>
      <p:sp>
        <p:nvSpPr>
          <p:cNvPr id="68" name="Google Shape;68;p13"/>
          <p:cNvSpPr txBox="1"/>
          <p:nvPr/>
        </p:nvSpPr>
        <p:spPr>
          <a:xfrm rot="2080483">
            <a:off x="6022959" y="555363"/>
            <a:ext cx="3989688" cy="346099"/>
          </a:xfrm>
          <a:prstGeom prst="rect">
            <a:avLst/>
          </a:prstGeom>
          <a:solidFill>
            <a:srgbClr val="FFC000"/>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800">
                <a:solidFill>
                  <a:schemeClr val="dk1"/>
                </a:solidFill>
                <a:latin typeface="Century Gothic"/>
                <a:ea typeface="Century Gothic"/>
                <a:cs typeface="Century Gothic"/>
                <a:sym typeface="Century Gothic"/>
              </a:rPr>
              <a:t>Under Construction</a:t>
            </a:r>
            <a:endParaRPr sz="110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69" name="Shape 69"/>
        <p:cNvGrpSpPr/>
        <p:nvPr/>
      </p:nvGrpSpPr>
      <p:grpSpPr>
        <a:xfrm>
          <a:off x="0" y="0"/>
          <a:ext cx="0" cy="0"/>
          <a:chOff x="0" y="0"/>
          <a:chExt cx="0" cy="0"/>
        </a:xfrm>
      </p:grpSpPr>
      <p:sp>
        <p:nvSpPr>
          <p:cNvPr id="70" name="Google Shape;70;p14"/>
          <p:cNvSpPr txBox="1"/>
          <p:nvPr>
            <p:ph type="title"/>
          </p:nvPr>
        </p:nvSpPr>
        <p:spPr>
          <a:xfrm>
            <a:off x="414338" y="240506"/>
            <a:ext cx="81012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1" name="Google Shape;71;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1700"/>
              </a:spcBef>
              <a:spcAft>
                <a:spcPts val="0"/>
              </a:spcAft>
              <a:buClr>
                <a:schemeClr val="dk1"/>
              </a:buClr>
              <a:buSzPts val="2100"/>
              <a:buFont typeface="Noto Sans Symbols"/>
              <a:buNone/>
              <a:defRPr/>
            </a:lvl1pPr>
            <a:lvl2pPr indent="-342900" lvl="1" marL="914400" rtl="0" algn="l">
              <a:lnSpc>
                <a:spcPct val="90000"/>
              </a:lnSpc>
              <a:spcBef>
                <a:spcPts val="400"/>
              </a:spcBef>
              <a:spcAft>
                <a:spcPts val="0"/>
              </a:spcAft>
              <a:buClr>
                <a:schemeClr val="dk1"/>
              </a:buClr>
              <a:buSzPts val="1800"/>
              <a:buChar char="⮚"/>
              <a:defRPr/>
            </a:lvl2pPr>
            <a:lvl3pPr indent="-323850" lvl="2" marL="1371600" rtl="0" algn="l">
              <a:lnSpc>
                <a:spcPct val="90000"/>
              </a:lnSpc>
              <a:spcBef>
                <a:spcPts val="400"/>
              </a:spcBef>
              <a:spcAft>
                <a:spcPts val="0"/>
              </a:spcAft>
              <a:buClr>
                <a:schemeClr val="dk1"/>
              </a:buClr>
              <a:buSzPts val="15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 name="Google Shape;72;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3" name="Google Shape;73;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4" name="Google Shape;74;p14"/>
          <p:cNvSpPr txBox="1"/>
          <p:nvPr>
            <p:ph idx="12" type="sldNum"/>
          </p:nvPr>
        </p:nvSpPr>
        <p:spPr>
          <a:xfrm>
            <a:off x="463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solidFill>
          <a:srgbClr val="3F3F3F"/>
        </a:solidFill>
      </p:bgPr>
    </p:bg>
    <p:spTree>
      <p:nvGrpSpPr>
        <p:cNvPr id="75" name="Shape 75"/>
        <p:cNvGrpSpPr/>
        <p:nvPr/>
      </p:nvGrpSpPr>
      <p:grpSpPr>
        <a:xfrm>
          <a:off x="0" y="0"/>
          <a:ext cx="0" cy="0"/>
          <a:chOff x="0" y="0"/>
          <a:chExt cx="0" cy="0"/>
        </a:xfrm>
      </p:grpSpPr>
      <p:sp>
        <p:nvSpPr>
          <p:cNvPr id="76" name="Google Shape;76;p15"/>
          <p:cNvSpPr txBox="1"/>
          <p:nvPr>
            <p:ph type="title"/>
          </p:nvPr>
        </p:nvSpPr>
        <p:spPr>
          <a:xfrm>
            <a:off x="414338" y="240506"/>
            <a:ext cx="81012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lt1"/>
              </a:buClr>
              <a:buSzPts val="3300"/>
              <a:buFont typeface="Century Gothic"/>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7" name="Google Shape;77;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1700"/>
              </a:spcBef>
              <a:spcAft>
                <a:spcPts val="0"/>
              </a:spcAft>
              <a:buClr>
                <a:schemeClr val="lt1"/>
              </a:buClr>
              <a:buSzPts val="2100"/>
              <a:buFont typeface="Noto Sans Symbols"/>
              <a:buChar char="⮚"/>
              <a:defRPr>
                <a:solidFill>
                  <a:schemeClr val="lt1"/>
                </a:solidFill>
              </a:defRPr>
            </a:lvl1pPr>
            <a:lvl2pPr indent="-342900" lvl="1" marL="914400" rtl="0" algn="l">
              <a:lnSpc>
                <a:spcPct val="90000"/>
              </a:lnSpc>
              <a:spcBef>
                <a:spcPts val="400"/>
              </a:spcBef>
              <a:spcAft>
                <a:spcPts val="0"/>
              </a:spcAft>
              <a:buClr>
                <a:schemeClr val="lt1"/>
              </a:buClr>
              <a:buSzPts val="1800"/>
              <a:buChar char="⮚"/>
              <a:defRPr>
                <a:solidFill>
                  <a:schemeClr val="lt1"/>
                </a:solidFill>
              </a:defRPr>
            </a:lvl2pPr>
            <a:lvl3pPr indent="-323850" lvl="2" marL="1371600" rtl="0" algn="l">
              <a:lnSpc>
                <a:spcPct val="90000"/>
              </a:lnSpc>
              <a:spcBef>
                <a:spcPts val="400"/>
              </a:spcBef>
              <a:spcAft>
                <a:spcPts val="0"/>
              </a:spcAft>
              <a:buClr>
                <a:schemeClr val="lt1"/>
              </a:buClr>
              <a:buSzPts val="1500"/>
              <a:buChar char="⮚"/>
              <a:defRPr>
                <a:solidFill>
                  <a:schemeClr val="lt1"/>
                </a:solidFill>
              </a:defRPr>
            </a:lvl3pPr>
            <a:lvl4pPr indent="-317500" lvl="3" marL="1828800" rtl="0" algn="l">
              <a:lnSpc>
                <a:spcPct val="90000"/>
              </a:lnSpc>
              <a:spcBef>
                <a:spcPts val="400"/>
              </a:spcBef>
              <a:spcAft>
                <a:spcPts val="0"/>
              </a:spcAft>
              <a:buClr>
                <a:schemeClr val="lt1"/>
              </a:buClr>
              <a:buSzPts val="1400"/>
              <a:buChar char="⮚"/>
              <a:defRPr>
                <a:solidFill>
                  <a:schemeClr val="lt1"/>
                </a:solidFill>
              </a:defRPr>
            </a:lvl4pPr>
            <a:lvl5pPr indent="-317500" lvl="4" marL="2286000" rtl="0" algn="l">
              <a:lnSpc>
                <a:spcPct val="90000"/>
              </a:lnSpc>
              <a:spcBef>
                <a:spcPts val="400"/>
              </a:spcBef>
              <a:spcAft>
                <a:spcPts val="0"/>
              </a:spcAft>
              <a:buClr>
                <a:schemeClr val="lt1"/>
              </a:buClr>
              <a:buSzPts val="14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8" name="Google Shape;78;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solidFill>
                  <a:schemeClr val="l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 name="Google Shape;79;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solidFill>
                  <a:schemeClr val="l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0" name="Google Shape;80;p15"/>
          <p:cNvSpPr txBox="1"/>
          <p:nvPr>
            <p:ph idx="12" type="sldNum"/>
          </p:nvPr>
        </p:nvSpPr>
        <p:spPr>
          <a:xfrm>
            <a:off x="463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900">
                <a:solidFill>
                  <a:schemeClr val="lt1"/>
                </a:solidFill>
                <a:latin typeface="Helvetica Neue"/>
                <a:ea typeface="Helvetica Neue"/>
                <a:cs typeface="Helvetica Neue"/>
                <a:sym typeface="Helvetica Neue"/>
              </a:defRPr>
            </a:lvl1pPr>
            <a:lvl2pPr indent="0" lvl="1" marL="0" rtl="0" algn="r">
              <a:spcBef>
                <a:spcPts val="0"/>
              </a:spcBef>
              <a:buNone/>
              <a:defRPr sz="900">
                <a:solidFill>
                  <a:schemeClr val="lt1"/>
                </a:solidFill>
                <a:latin typeface="Helvetica Neue"/>
                <a:ea typeface="Helvetica Neue"/>
                <a:cs typeface="Helvetica Neue"/>
                <a:sym typeface="Helvetica Neue"/>
              </a:defRPr>
            </a:lvl2pPr>
            <a:lvl3pPr indent="0" lvl="2" marL="0" rtl="0" algn="r">
              <a:spcBef>
                <a:spcPts val="0"/>
              </a:spcBef>
              <a:buNone/>
              <a:defRPr sz="900">
                <a:solidFill>
                  <a:schemeClr val="lt1"/>
                </a:solidFill>
                <a:latin typeface="Helvetica Neue"/>
                <a:ea typeface="Helvetica Neue"/>
                <a:cs typeface="Helvetica Neue"/>
                <a:sym typeface="Helvetica Neue"/>
              </a:defRPr>
            </a:lvl3pPr>
            <a:lvl4pPr indent="0" lvl="3" marL="0" rtl="0" algn="r">
              <a:spcBef>
                <a:spcPts val="0"/>
              </a:spcBef>
              <a:buNone/>
              <a:defRPr sz="900">
                <a:solidFill>
                  <a:schemeClr val="lt1"/>
                </a:solidFill>
                <a:latin typeface="Helvetica Neue"/>
                <a:ea typeface="Helvetica Neue"/>
                <a:cs typeface="Helvetica Neue"/>
                <a:sym typeface="Helvetica Neue"/>
              </a:defRPr>
            </a:lvl4pPr>
            <a:lvl5pPr indent="0" lvl="4" marL="0" rtl="0" algn="r">
              <a:spcBef>
                <a:spcPts val="0"/>
              </a:spcBef>
              <a:buNone/>
              <a:defRPr sz="900">
                <a:solidFill>
                  <a:schemeClr val="lt1"/>
                </a:solidFill>
                <a:latin typeface="Helvetica Neue"/>
                <a:ea typeface="Helvetica Neue"/>
                <a:cs typeface="Helvetica Neue"/>
                <a:sym typeface="Helvetica Neue"/>
              </a:defRPr>
            </a:lvl5pPr>
            <a:lvl6pPr indent="0" lvl="5" marL="0" rtl="0" algn="r">
              <a:spcBef>
                <a:spcPts val="0"/>
              </a:spcBef>
              <a:buNone/>
              <a:defRPr sz="900">
                <a:solidFill>
                  <a:schemeClr val="lt1"/>
                </a:solidFill>
                <a:latin typeface="Helvetica Neue"/>
                <a:ea typeface="Helvetica Neue"/>
                <a:cs typeface="Helvetica Neue"/>
                <a:sym typeface="Helvetica Neue"/>
              </a:defRPr>
            </a:lvl6pPr>
            <a:lvl7pPr indent="0" lvl="6" marL="0" rtl="0" algn="r">
              <a:spcBef>
                <a:spcPts val="0"/>
              </a:spcBef>
              <a:buNone/>
              <a:defRPr sz="900">
                <a:solidFill>
                  <a:schemeClr val="lt1"/>
                </a:solidFill>
                <a:latin typeface="Helvetica Neue"/>
                <a:ea typeface="Helvetica Neue"/>
                <a:cs typeface="Helvetica Neue"/>
                <a:sym typeface="Helvetica Neue"/>
              </a:defRPr>
            </a:lvl7pPr>
            <a:lvl8pPr indent="0" lvl="7" marL="0" rtl="0" algn="r">
              <a:spcBef>
                <a:spcPts val="0"/>
              </a:spcBef>
              <a:buNone/>
              <a:defRPr sz="900">
                <a:solidFill>
                  <a:schemeClr val="lt1"/>
                </a:solidFill>
                <a:latin typeface="Helvetica Neue"/>
                <a:ea typeface="Helvetica Neue"/>
                <a:cs typeface="Helvetica Neue"/>
                <a:sym typeface="Helvetica Neue"/>
              </a:defRPr>
            </a:lvl8pPr>
            <a:lvl9pPr indent="0" lvl="8" marL="0" rtl="0" algn="r">
              <a:spcBef>
                <a:spcPts val="0"/>
              </a:spcBef>
              <a:buNone/>
              <a:defRPr sz="9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81" name="Google Shape;81;p15"/>
          <p:cNvPicPr preferRelativeResize="0"/>
          <p:nvPr/>
        </p:nvPicPr>
        <p:blipFill rotWithShape="1">
          <a:blip r:embed="rId2">
            <a:alphaModFix/>
          </a:blip>
          <a:srcRect b="0" l="0" r="0" t="0"/>
          <a:stretch/>
        </p:blipFill>
        <p:spPr>
          <a:xfrm>
            <a:off x="8801100" y="5017682"/>
            <a:ext cx="342900" cy="120017"/>
          </a:xfrm>
          <a:prstGeom prst="rect">
            <a:avLst/>
          </a:prstGeom>
          <a:noFill/>
          <a:ln>
            <a:noFill/>
          </a:ln>
        </p:spPr>
      </p:pic>
      <p:sp>
        <p:nvSpPr>
          <p:cNvPr id="82" name="Google Shape;82;p15">
            <a:hlinkClick r:id="rId3"/>
          </p:cNvPr>
          <p:cNvSpPr txBox="1"/>
          <p:nvPr/>
        </p:nvSpPr>
        <p:spPr>
          <a:xfrm>
            <a:off x="8069098" y="5002669"/>
            <a:ext cx="769800" cy="1500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 sz="500" u="sng">
                <a:solidFill>
                  <a:schemeClr val="lt2"/>
                </a:solidFill>
                <a:latin typeface="Century Gothic"/>
                <a:ea typeface="Century Gothic"/>
                <a:cs typeface="Century Gothic"/>
                <a:sym typeface="Century Gothic"/>
                <a:hlinkClick r:id="rId4">
                  <a:extLst>
                    <a:ext uri="{A12FA001-AC4F-418D-AE19-62706E023703}">
                      <ahyp:hlinkClr val="tx"/>
                    </a:ext>
                  </a:extLst>
                </a:hlinkClick>
              </a:rPr>
              <a:t>Joseph E. Gonzalez</a:t>
            </a:r>
            <a:endParaRPr sz="500">
              <a:solidFill>
                <a:schemeClr val="lt2"/>
              </a:solidFill>
              <a:latin typeface="Century Gothic"/>
              <a:ea typeface="Century Gothic"/>
              <a:cs typeface="Century Gothic"/>
              <a:sym typeface="Century Gothic"/>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bg>
      <p:bgPr>
        <a:solidFill>
          <a:schemeClr val="accent5"/>
        </a:solidFill>
      </p:bgPr>
    </p:bg>
    <p:spTree>
      <p:nvGrpSpPr>
        <p:cNvPr id="83" name="Shape 83"/>
        <p:cNvGrpSpPr/>
        <p:nvPr/>
      </p:nvGrpSpPr>
      <p:grpSpPr>
        <a:xfrm>
          <a:off x="0" y="0"/>
          <a:ext cx="0" cy="0"/>
          <a:chOff x="0" y="0"/>
          <a:chExt cx="0" cy="0"/>
        </a:xfrm>
      </p:grpSpPr>
      <p:sp>
        <p:nvSpPr>
          <p:cNvPr id="84" name="Google Shape;84;p16"/>
          <p:cNvSpPr txBox="1"/>
          <p:nvPr>
            <p:ph type="title"/>
          </p:nvPr>
        </p:nvSpPr>
        <p:spPr>
          <a:xfrm>
            <a:off x="414338" y="240506"/>
            <a:ext cx="81012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lt1"/>
              </a:buClr>
              <a:buSzPts val="3300"/>
              <a:buFont typeface="Century Gothic"/>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5" name="Google Shape;85;p1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1700"/>
              </a:spcBef>
              <a:spcAft>
                <a:spcPts val="0"/>
              </a:spcAft>
              <a:buClr>
                <a:schemeClr val="lt1"/>
              </a:buClr>
              <a:buSzPts val="2100"/>
              <a:buFont typeface="Noto Sans Symbols"/>
              <a:buChar char="⮚"/>
              <a:defRPr>
                <a:solidFill>
                  <a:schemeClr val="lt1"/>
                </a:solidFill>
              </a:defRPr>
            </a:lvl1pPr>
            <a:lvl2pPr indent="-342900" lvl="1" marL="914400" rtl="0" algn="l">
              <a:lnSpc>
                <a:spcPct val="90000"/>
              </a:lnSpc>
              <a:spcBef>
                <a:spcPts val="400"/>
              </a:spcBef>
              <a:spcAft>
                <a:spcPts val="0"/>
              </a:spcAft>
              <a:buClr>
                <a:schemeClr val="lt1"/>
              </a:buClr>
              <a:buSzPts val="1800"/>
              <a:buChar char="⮚"/>
              <a:defRPr>
                <a:solidFill>
                  <a:schemeClr val="lt1"/>
                </a:solidFill>
              </a:defRPr>
            </a:lvl2pPr>
            <a:lvl3pPr indent="-323850" lvl="2" marL="1371600" rtl="0" algn="l">
              <a:lnSpc>
                <a:spcPct val="90000"/>
              </a:lnSpc>
              <a:spcBef>
                <a:spcPts val="400"/>
              </a:spcBef>
              <a:spcAft>
                <a:spcPts val="0"/>
              </a:spcAft>
              <a:buClr>
                <a:schemeClr val="lt1"/>
              </a:buClr>
              <a:buSzPts val="1500"/>
              <a:buChar char="⮚"/>
              <a:defRPr>
                <a:solidFill>
                  <a:schemeClr val="lt1"/>
                </a:solidFill>
              </a:defRPr>
            </a:lvl3pPr>
            <a:lvl4pPr indent="-317500" lvl="3" marL="1828800" rtl="0" algn="l">
              <a:lnSpc>
                <a:spcPct val="90000"/>
              </a:lnSpc>
              <a:spcBef>
                <a:spcPts val="400"/>
              </a:spcBef>
              <a:spcAft>
                <a:spcPts val="0"/>
              </a:spcAft>
              <a:buClr>
                <a:schemeClr val="lt1"/>
              </a:buClr>
              <a:buSzPts val="1400"/>
              <a:buChar char="⮚"/>
              <a:defRPr>
                <a:solidFill>
                  <a:schemeClr val="lt1"/>
                </a:solidFill>
              </a:defRPr>
            </a:lvl4pPr>
            <a:lvl5pPr indent="-317500" lvl="4" marL="2286000" rtl="0" algn="l">
              <a:lnSpc>
                <a:spcPct val="90000"/>
              </a:lnSpc>
              <a:spcBef>
                <a:spcPts val="400"/>
              </a:spcBef>
              <a:spcAft>
                <a:spcPts val="0"/>
              </a:spcAft>
              <a:buClr>
                <a:schemeClr val="lt1"/>
              </a:buClr>
              <a:buSzPts val="14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6" name="Google Shape;86;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solidFill>
                  <a:schemeClr val="l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7" name="Google Shape;87;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solidFill>
                  <a:schemeClr val="l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8" name="Google Shape;88;p16"/>
          <p:cNvSpPr txBox="1"/>
          <p:nvPr>
            <p:ph idx="12" type="sldNum"/>
          </p:nvPr>
        </p:nvSpPr>
        <p:spPr>
          <a:xfrm>
            <a:off x="463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900">
                <a:solidFill>
                  <a:schemeClr val="lt1"/>
                </a:solidFill>
                <a:latin typeface="Helvetica Neue"/>
                <a:ea typeface="Helvetica Neue"/>
                <a:cs typeface="Helvetica Neue"/>
                <a:sym typeface="Helvetica Neue"/>
              </a:defRPr>
            </a:lvl1pPr>
            <a:lvl2pPr indent="0" lvl="1" marL="0" rtl="0" algn="r">
              <a:spcBef>
                <a:spcPts val="0"/>
              </a:spcBef>
              <a:buNone/>
              <a:defRPr sz="900">
                <a:solidFill>
                  <a:schemeClr val="lt1"/>
                </a:solidFill>
                <a:latin typeface="Helvetica Neue"/>
                <a:ea typeface="Helvetica Neue"/>
                <a:cs typeface="Helvetica Neue"/>
                <a:sym typeface="Helvetica Neue"/>
              </a:defRPr>
            </a:lvl2pPr>
            <a:lvl3pPr indent="0" lvl="2" marL="0" rtl="0" algn="r">
              <a:spcBef>
                <a:spcPts val="0"/>
              </a:spcBef>
              <a:buNone/>
              <a:defRPr sz="900">
                <a:solidFill>
                  <a:schemeClr val="lt1"/>
                </a:solidFill>
                <a:latin typeface="Helvetica Neue"/>
                <a:ea typeface="Helvetica Neue"/>
                <a:cs typeface="Helvetica Neue"/>
                <a:sym typeface="Helvetica Neue"/>
              </a:defRPr>
            </a:lvl3pPr>
            <a:lvl4pPr indent="0" lvl="3" marL="0" rtl="0" algn="r">
              <a:spcBef>
                <a:spcPts val="0"/>
              </a:spcBef>
              <a:buNone/>
              <a:defRPr sz="900">
                <a:solidFill>
                  <a:schemeClr val="lt1"/>
                </a:solidFill>
                <a:latin typeface="Helvetica Neue"/>
                <a:ea typeface="Helvetica Neue"/>
                <a:cs typeface="Helvetica Neue"/>
                <a:sym typeface="Helvetica Neue"/>
              </a:defRPr>
            </a:lvl4pPr>
            <a:lvl5pPr indent="0" lvl="4" marL="0" rtl="0" algn="r">
              <a:spcBef>
                <a:spcPts val="0"/>
              </a:spcBef>
              <a:buNone/>
              <a:defRPr sz="900">
                <a:solidFill>
                  <a:schemeClr val="lt1"/>
                </a:solidFill>
                <a:latin typeface="Helvetica Neue"/>
                <a:ea typeface="Helvetica Neue"/>
                <a:cs typeface="Helvetica Neue"/>
                <a:sym typeface="Helvetica Neue"/>
              </a:defRPr>
            </a:lvl5pPr>
            <a:lvl6pPr indent="0" lvl="5" marL="0" rtl="0" algn="r">
              <a:spcBef>
                <a:spcPts val="0"/>
              </a:spcBef>
              <a:buNone/>
              <a:defRPr sz="900">
                <a:solidFill>
                  <a:schemeClr val="lt1"/>
                </a:solidFill>
                <a:latin typeface="Helvetica Neue"/>
                <a:ea typeface="Helvetica Neue"/>
                <a:cs typeface="Helvetica Neue"/>
                <a:sym typeface="Helvetica Neue"/>
              </a:defRPr>
            </a:lvl6pPr>
            <a:lvl7pPr indent="0" lvl="6" marL="0" rtl="0" algn="r">
              <a:spcBef>
                <a:spcPts val="0"/>
              </a:spcBef>
              <a:buNone/>
              <a:defRPr sz="900">
                <a:solidFill>
                  <a:schemeClr val="lt1"/>
                </a:solidFill>
                <a:latin typeface="Helvetica Neue"/>
                <a:ea typeface="Helvetica Neue"/>
                <a:cs typeface="Helvetica Neue"/>
                <a:sym typeface="Helvetica Neue"/>
              </a:defRPr>
            </a:lvl7pPr>
            <a:lvl8pPr indent="0" lvl="7" marL="0" rtl="0" algn="r">
              <a:spcBef>
                <a:spcPts val="0"/>
              </a:spcBef>
              <a:buNone/>
              <a:defRPr sz="900">
                <a:solidFill>
                  <a:schemeClr val="lt1"/>
                </a:solidFill>
                <a:latin typeface="Helvetica Neue"/>
                <a:ea typeface="Helvetica Neue"/>
                <a:cs typeface="Helvetica Neue"/>
                <a:sym typeface="Helvetica Neue"/>
              </a:defRPr>
            </a:lvl8pPr>
            <a:lvl9pPr indent="0" lvl="8" marL="0" rtl="0" algn="r">
              <a:spcBef>
                <a:spcPts val="0"/>
              </a:spcBef>
              <a:buNone/>
              <a:defRPr sz="9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89" name="Google Shape;89;p16"/>
          <p:cNvPicPr preferRelativeResize="0"/>
          <p:nvPr/>
        </p:nvPicPr>
        <p:blipFill rotWithShape="1">
          <a:blip r:embed="rId2">
            <a:alphaModFix/>
          </a:blip>
          <a:srcRect b="0" l="0" r="0" t="0"/>
          <a:stretch/>
        </p:blipFill>
        <p:spPr>
          <a:xfrm>
            <a:off x="8801100" y="5017682"/>
            <a:ext cx="342900" cy="120017"/>
          </a:xfrm>
          <a:prstGeom prst="rect">
            <a:avLst/>
          </a:prstGeom>
          <a:noFill/>
          <a:ln>
            <a:noFill/>
          </a:ln>
        </p:spPr>
      </p:pic>
      <p:sp>
        <p:nvSpPr>
          <p:cNvPr id="90" name="Google Shape;90;p16">
            <a:hlinkClick r:id="rId3"/>
          </p:cNvPr>
          <p:cNvSpPr txBox="1"/>
          <p:nvPr/>
        </p:nvSpPr>
        <p:spPr>
          <a:xfrm>
            <a:off x="8069098" y="5002669"/>
            <a:ext cx="769800" cy="1500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 sz="500" u="sng">
                <a:solidFill>
                  <a:schemeClr val="lt2"/>
                </a:solidFill>
                <a:latin typeface="Century Gothic"/>
                <a:ea typeface="Century Gothic"/>
                <a:cs typeface="Century Gothic"/>
                <a:sym typeface="Century Gothic"/>
                <a:hlinkClick r:id="rId4">
                  <a:extLst>
                    <a:ext uri="{A12FA001-AC4F-418D-AE19-62706E023703}">
                      <ahyp:hlinkClr val="tx"/>
                    </a:ext>
                  </a:extLst>
                </a:hlinkClick>
              </a:rPr>
              <a:t>Joseph E. Gonzalez</a:t>
            </a:r>
            <a:endParaRPr sz="500">
              <a:solidFill>
                <a:schemeClr val="lt2"/>
              </a:solidFill>
              <a:latin typeface="Century Gothic"/>
              <a:ea typeface="Century Gothic"/>
              <a:cs typeface="Century Gothic"/>
              <a:sym typeface="Century Goth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1" name="Shape 91"/>
        <p:cNvGrpSpPr/>
        <p:nvPr/>
      </p:nvGrpSpPr>
      <p:grpSpPr>
        <a:xfrm>
          <a:off x="0" y="0"/>
          <a:ext cx="0" cy="0"/>
          <a:chOff x="0" y="0"/>
          <a:chExt cx="0" cy="0"/>
        </a:xfrm>
      </p:grpSpPr>
      <p:sp>
        <p:nvSpPr>
          <p:cNvPr id="92" name="Google Shape;92;p17"/>
          <p:cNvSpPr txBox="1"/>
          <p:nvPr>
            <p:ph type="title"/>
          </p:nvPr>
        </p:nvSpPr>
        <p:spPr>
          <a:xfrm>
            <a:off x="623888" y="1282305"/>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entury Gothic"/>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3" name="Google Shape;93;p17"/>
          <p:cNvSpPr txBox="1"/>
          <p:nvPr>
            <p:ph idx="1" type="body"/>
          </p:nvPr>
        </p:nvSpPr>
        <p:spPr>
          <a:xfrm>
            <a:off x="623888" y="3442098"/>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17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94" name="Google Shape;94;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5" name="Google Shape;95;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6" name="Google Shape;96;p17"/>
          <p:cNvSpPr txBox="1"/>
          <p:nvPr>
            <p:ph idx="12" type="sldNum"/>
          </p:nvPr>
        </p:nvSpPr>
        <p:spPr>
          <a:xfrm>
            <a:off x="463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Header">
  <p:cSld name="2_Section Header">
    <p:bg>
      <p:bgPr>
        <a:gradFill>
          <a:gsLst>
            <a:gs pos="0">
              <a:srgbClr val="5B6B82"/>
            </a:gs>
            <a:gs pos="50000">
              <a:srgbClr val="465872"/>
            </a:gs>
            <a:gs pos="100000">
              <a:srgbClr val="334358"/>
            </a:gs>
          </a:gsLst>
          <a:lin ang="5400012" scaled="0"/>
        </a:gra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623888" y="1282305"/>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lt1"/>
              </a:buClr>
              <a:buSzPts val="4500"/>
              <a:buFont typeface="Century Gothic"/>
              <a:buNone/>
              <a:defRPr sz="4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9" name="Google Shape;99;p18"/>
          <p:cNvSpPr txBox="1"/>
          <p:nvPr>
            <p:ph idx="1" type="body"/>
          </p:nvPr>
        </p:nvSpPr>
        <p:spPr>
          <a:xfrm>
            <a:off x="623888" y="3442098"/>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1700"/>
              </a:spcBef>
              <a:spcAft>
                <a:spcPts val="0"/>
              </a:spcAft>
              <a:buClr>
                <a:schemeClr val="lt1"/>
              </a:buClr>
              <a:buSzPts val="1800"/>
              <a:buNone/>
              <a:defRPr sz="1800">
                <a:solidFill>
                  <a:schemeClr val="lt1"/>
                </a:solidFill>
              </a:defRPr>
            </a:lvl1pPr>
            <a:lvl2pPr indent="-228600" lvl="1" marL="914400" rtl="0" algn="l">
              <a:lnSpc>
                <a:spcPct val="90000"/>
              </a:lnSpc>
              <a:spcBef>
                <a:spcPts val="400"/>
              </a:spcBef>
              <a:spcAft>
                <a:spcPts val="0"/>
              </a:spcAft>
              <a:buClr>
                <a:schemeClr val="lt1"/>
              </a:buClr>
              <a:buSzPts val="1500"/>
              <a:buNone/>
              <a:defRPr sz="1500">
                <a:solidFill>
                  <a:schemeClr val="lt1"/>
                </a:solidFill>
              </a:defRPr>
            </a:lvl2pPr>
            <a:lvl3pPr indent="-228600" lvl="2" marL="1371600" rtl="0" algn="l">
              <a:lnSpc>
                <a:spcPct val="90000"/>
              </a:lnSpc>
              <a:spcBef>
                <a:spcPts val="400"/>
              </a:spcBef>
              <a:spcAft>
                <a:spcPts val="0"/>
              </a:spcAft>
              <a:buClr>
                <a:schemeClr val="lt1"/>
              </a:buClr>
              <a:buSzPts val="1400"/>
              <a:buNone/>
              <a:defRPr sz="1400">
                <a:solidFill>
                  <a:schemeClr val="lt1"/>
                </a:solidFill>
              </a:defRPr>
            </a:lvl3pPr>
            <a:lvl4pPr indent="-228600" lvl="3" marL="1828800" rtl="0" algn="l">
              <a:lnSpc>
                <a:spcPct val="90000"/>
              </a:lnSpc>
              <a:spcBef>
                <a:spcPts val="400"/>
              </a:spcBef>
              <a:spcAft>
                <a:spcPts val="0"/>
              </a:spcAft>
              <a:buClr>
                <a:schemeClr val="lt1"/>
              </a:buClr>
              <a:buSzPts val="1200"/>
              <a:buNone/>
              <a:defRPr sz="1200">
                <a:solidFill>
                  <a:schemeClr val="lt1"/>
                </a:solidFill>
              </a:defRPr>
            </a:lvl4pPr>
            <a:lvl5pPr indent="-228600" lvl="4" marL="2286000" rtl="0" algn="l">
              <a:lnSpc>
                <a:spcPct val="90000"/>
              </a:lnSpc>
              <a:spcBef>
                <a:spcPts val="400"/>
              </a:spcBef>
              <a:spcAft>
                <a:spcPts val="0"/>
              </a:spcAft>
              <a:buClr>
                <a:schemeClr val="lt1"/>
              </a:buClr>
              <a:buSzPts val="1200"/>
              <a:buNone/>
              <a:defRPr sz="1200">
                <a:solidFill>
                  <a:schemeClr val="lt1"/>
                </a:solidFill>
              </a:defRPr>
            </a:lvl5pPr>
            <a:lvl6pPr indent="-228600" lvl="5" marL="2743200" rtl="0" algn="l">
              <a:lnSpc>
                <a:spcPct val="90000"/>
              </a:lnSpc>
              <a:spcBef>
                <a:spcPts val="400"/>
              </a:spcBef>
              <a:spcAft>
                <a:spcPts val="0"/>
              </a:spcAft>
              <a:buClr>
                <a:schemeClr val="lt1"/>
              </a:buClr>
              <a:buSzPts val="1200"/>
              <a:buNone/>
              <a:defRPr sz="1200">
                <a:solidFill>
                  <a:schemeClr val="lt1"/>
                </a:solidFill>
              </a:defRPr>
            </a:lvl6pPr>
            <a:lvl7pPr indent="-228600" lvl="6" marL="3200400" rtl="0" algn="l">
              <a:lnSpc>
                <a:spcPct val="90000"/>
              </a:lnSpc>
              <a:spcBef>
                <a:spcPts val="400"/>
              </a:spcBef>
              <a:spcAft>
                <a:spcPts val="0"/>
              </a:spcAft>
              <a:buClr>
                <a:schemeClr val="lt1"/>
              </a:buClr>
              <a:buSzPts val="1200"/>
              <a:buNone/>
              <a:defRPr sz="1200">
                <a:solidFill>
                  <a:schemeClr val="lt1"/>
                </a:solidFill>
              </a:defRPr>
            </a:lvl7pPr>
            <a:lvl8pPr indent="-228600" lvl="7" marL="3657600" rtl="0" algn="l">
              <a:lnSpc>
                <a:spcPct val="90000"/>
              </a:lnSpc>
              <a:spcBef>
                <a:spcPts val="400"/>
              </a:spcBef>
              <a:spcAft>
                <a:spcPts val="0"/>
              </a:spcAft>
              <a:buClr>
                <a:schemeClr val="lt1"/>
              </a:buClr>
              <a:buSzPts val="1200"/>
              <a:buNone/>
              <a:defRPr sz="1200">
                <a:solidFill>
                  <a:schemeClr val="lt1"/>
                </a:solidFill>
              </a:defRPr>
            </a:lvl8pPr>
            <a:lvl9pPr indent="-228600" lvl="8" marL="4114800" rtl="0" algn="l">
              <a:lnSpc>
                <a:spcPct val="90000"/>
              </a:lnSpc>
              <a:spcBef>
                <a:spcPts val="400"/>
              </a:spcBef>
              <a:spcAft>
                <a:spcPts val="0"/>
              </a:spcAft>
              <a:buClr>
                <a:schemeClr val="lt1"/>
              </a:buClr>
              <a:buSzPts val="1200"/>
              <a:buNone/>
              <a:defRPr sz="1200">
                <a:solidFill>
                  <a:schemeClr val="lt1"/>
                </a:solidFill>
              </a:defRPr>
            </a:lvl9pPr>
          </a:lstStyle>
          <a:p/>
        </p:txBody>
      </p:sp>
      <p:sp>
        <p:nvSpPr>
          <p:cNvPr id="100" name="Google Shape;100;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solidFill>
                  <a:schemeClr val="l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1" name="Google Shape;101;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solidFill>
                  <a:schemeClr val="l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2" name="Google Shape;102;p18"/>
          <p:cNvSpPr txBox="1"/>
          <p:nvPr>
            <p:ph idx="12" type="sldNum"/>
          </p:nvPr>
        </p:nvSpPr>
        <p:spPr>
          <a:xfrm>
            <a:off x="463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900">
                <a:solidFill>
                  <a:schemeClr val="lt1"/>
                </a:solidFill>
                <a:latin typeface="Helvetica Neue"/>
                <a:ea typeface="Helvetica Neue"/>
                <a:cs typeface="Helvetica Neue"/>
                <a:sym typeface="Helvetica Neue"/>
              </a:defRPr>
            </a:lvl1pPr>
            <a:lvl2pPr indent="0" lvl="1" marL="0" rtl="0" algn="r">
              <a:spcBef>
                <a:spcPts val="0"/>
              </a:spcBef>
              <a:buNone/>
              <a:defRPr sz="900">
                <a:solidFill>
                  <a:schemeClr val="lt1"/>
                </a:solidFill>
                <a:latin typeface="Helvetica Neue"/>
                <a:ea typeface="Helvetica Neue"/>
                <a:cs typeface="Helvetica Neue"/>
                <a:sym typeface="Helvetica Neue"/>
              </a:defRPr>
            </a:lvl2pPr>
            <a:lvl3pPr indent="0" lvl="2" marL="0" rtl="0" algn="r">
              <a:spcBef>
                <a:spcPts val="0"/>
              </a:spcBef>
              <a:buNone/>
              <a:defRPr sz="900">
                <a:solidFill>
                  <a:schemeClr val="lt1"/>
                </a:solidFill>
                <a:latin typeface="Helvetica Neue"/>
                <a:ea typeface="Helvetica Neue"/>
                <a:cs typeface="Helvetica Neue"/>
                <a:sym typeface="Helvetica Neue"/>
              </a:defRPr>
            </a:lvl3pPr>
            <a:lvl4pPr indent="0" lvl="3" marL="0" rtl="0" algn="r">
              <a:spcBef>
                <a:spcPts val="0"/>
              </a:spcBef>
              <a:buNone/>
              <a:defRPr sz="900">
                <a:solidFill>
                  <a:schemeClr val="lt1"/>
                </a:solidFill>
                <a:latin typeface="Helvetica Neue"/>
                <a:ea typeface="Helvetica Neue"/>
                <a:cs typeface="Helvetica Neue"/>
                <a:sym typeface="Helvetica Neue"/>
              </a:defRPr>
            </a:lvl4pPr>
            <a:lvl5pPr indent="0" lvl="4" marL="0" rtl="0" algn="r">
              <a:spcBef>
                <a:spcPts val="0"/>
              </a:spcBef>
              <a:buNone/>
              <a:defRPr sz="900">
                <a:solidFill>
                  <a:schemeClr val="lt1"/>
                </a:solidFill>
                <a:latin typeface="Helvetica Neue"/>
                <a:ea typeface="Helvetica Neue"/>
                <a:cs typeface="Helvetica Neue"/>
                <a:sym typeface="Helvetica Neue"/>
              </a:defRPr>
            </a:lvl5pPr>
            <a:lvl6pPr indent="0" lvl="5" marL="0" rtl="0" algn="r">
              <a:spcBef>
                <a:spcPts val="0"/>
              </a:spcBef>
              <a:buNone/>
              <a:defRPr sz="900">
                <a:solidFill>
                  <a:schemeClr val="lt1"/>
                </a:solidFill>
                <a:latin typeface="Helvetica Neue"/>
                <a:ea typeface="Helvetica Neue"/>
                <a:cs typeface="Helvetica Neue"/>
                <a:sym typeface="Helvetica Neue"/>
              </a:defRPr>
            </a:lvl6pPr>
            <a:lvl7pPr indent="0" lvl="6" marL="0" rtl="0" algn="r">
              <a:spcBef>
                <a:spcPts val="0"/>
              </a:spcBef>
              <a:buNone/>
              <a:defRPr sz="900">
                <a:solidFill>
                  <a:schemeClr val="lt1"/>
                </a:solidFill>
                <a:latin typeface="Helvetica Neue"/>
                <a:ea typeface="Helvetica Neue"/>
                <a:cs typeface="Helvetica Neue"/>
                <a:sym typeface="Helvetica Neue"/>
              </a:defRPr>
            </a:lvl7pPr>
            <a:lvl8pPr indent="0" lvl="7" marL="0" rtl="0" algn="r">
              <a:spcBef>
                <a:spcPts val="0"/>
              </a:spcBef>
              <a:buNone/>
              <a:defRPr sz="900">
                <a:solidFill>
                  <a:schemeClr val="lt1"/>
                </a:solidFill>
                <a:latin typeface="Helvetica Neue"/>
                <a:ea typeface="Helvetica Neue"/>
                <a:cs typeface="Helvetica Neue"/>
                <a:sym typeface="Helvetica Neue"/>
              </a:defRPr>
            </a:lvl8pPr>
            <a:lvl9pPr indent="0" lvl="8" marL="0" rtl="0" algn="r">
              <a:spcBef>
                <a:spcPts val="0"/>
              </a:spcBef>
              <a:buNone/>
              <a:defRPr sz="9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103" name="Google Shape;103;p18"/>
          <p:cNvPicPr preferRelativeResize="0"/>
          <p:nvPr/>
        </p:nvPicPr>
        <p:blipFill rotWithShape="1">
          <a:blip r:embed="rId2">
            <a:alphaModFix/>
          </a:blip>
          <a:srcRect b="0" l="0" r="0" t="0"/>
          <a:stretch/>
        </p:blipFill>
        <p:spPr>
          <a:xfrm>
            <a:off x="8801100" y="5017682"/>
            <a:ext cx="342900" cy="120017"/>
          </a:xfrm>
          <a:prstGeom prst="rect">
            <a:avLst/>
          </a:prstGeom>
          <a:noFill/>
          <a:ln>
            <a:noFill/>
          </a:ln>
        </p:spPr>
      </p:pic>
      <p:sp>
        <p:nvSpPr>
          <p:cNvPr id="104" name="Google Shape;104;p18">
            <a:hlinkClick r:id="rId3"/>
          </p:cNvPr>
          <p:cNvSpPr txBox="1"/>
          <p:nvPr/>
        </p:nvSpPr>
        <p:spPr>
          <a:xfrm>
            <a:off x="8069098" y="5002669"/>
            <a:ext cx="769800" cy="1500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 sz="500" u="sng">
                <a:solidFill>
                  <a:schemeClr val="lt2"/>
                </a:solidFill>
                <a:latin typeface="Century Gothic"/>
                <a:ea typeface="Century Gothic"/>
                <a:cs typeface="Century Gothic"/>
                <a:sym typeface="Century Gothic"/>
                <a:hlinkClick r:id="rId4">
                  <a:extLst>
                    <a:ext uri="{A12FA001-AC4F-418D-AE19-62706E023703}">
                      <ahyp:hlinkClr val="tx"/>
                    </a:ext>
                  </a:extLst>
                </a:hlinkClick>
              </a:rPr>
              <a:t>Joseph E. Gonzalez</a:t>
            </a:r>
            <a:endParaRPr sz="500">
              <a:solidFill>
                <a:schemeClr val="lt2"/>
              </a:solidFill>
              <a:latin typeface="Century Gothic"/>
              <a:ea typeface="Century Gothic"/>
              <a:cs typeface="Century Gothic"/>
              <a:sym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5" name="Shape 105"/>
        <p:cNvGrpSpPr/>
        <p:nvPr/>
      </p:nvGrpSpPr>
      <p:grpSpPr>
        <a:xfrm>
          <a:off x="0" y="0"/>
          <a:ext cx="0" cy="0"/>
          <a:chOff x="0" y="0"/>
          <a:chExt cx="0" cy="0"/>
        </a:xfrm>
      </p:grpSpPr>
      <p:sp>
        <p:nvSpPr>
          <p:cNvPr id="106" name="Google Shape;106;p19"/>
          <p:cNvSpPr txBox="1"/>
          <p:nvPr>
            <p:ph type="title"/>
          </p:nvPr>
        </p:nvSpPr>
        <p:spPr>
          <a:xfrm>
            <a:off x="414338" y="240506"/>
            <a:ext cx="81012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7" name="Google Shape;107;p19"/>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1700"/>
              </a:spcBef>
              <a:spcAft>
                <a:spcPts val="0"/>
              </a:spcAft>
              <a:buClr>
                <a:schemeClr val="dk1"/>
              </a:buClr>
              <a:buSzPts val="1400"/>
              <a:buNone/>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8" name="Google Shape;108;p19"/>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1700"/>
              </a:spcBef>
              <a:spcAft>
                <a:spcPts val="0"/>
              </a:spcAft>
              <a:buClr>
                <a:schemeClr val="dk1"/>
              </a:buClr>
              <a:buSzPts val="1400"/>
              <a:buNone/>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9" name="Google Shape;109;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0" name="Google Shape;110;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1" name="Google Shape;111;p19"/>
          <p:cNvSpPr txBox="1"/>
          <p:nvPr>
            <p:ph idx="12" type="sldNum"/>
          </p:nvPr>
        </p:nvSpPr>
        <p:spPr>
          <a:xfrm>
            <a:off x="463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2" name="Shape 112"/>
        <p:cNvGrpSpPr/>
        <p:nvPr/>
      </p:nvGrpSpPr>
      <p:grpSpPr>
        <a:xfrm>
          <a:off x="0" y="0"/>
          <a:ext cx="0" cy="0"/>
          <a:chOff x="0" y="0"/>
          <a:chExt cx="0" cy="0"/>
        </a:xfrm>
      </p:grpSpPr>
      <p:sp>
        <p:nvSpPr>
          <p:cNvPr id="113" name="Google Shape;113;p20"/>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4" name="Google Shape;114;p20"/>
          <p:cNvSpPr txBox="1"/>
          <p:nvPr>
            <p:ph idx="1" type="body"/>
          </p:nvPr>
        </p:nvSpPr>
        <p:spPr>
          <a:xfrm>
            <a:off x="629842" y="1260872"/>
            <a:ext cx="38685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17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15" name="Google Shape;115;p20"/>
          <p:cNvSpPr txBox="1"/>
          <p:nvPr>
            <p:ph idx="2" type="body"/>
          </p:nvPr>
        </p:nvSpPr>
        <p:spPr>
          <a:xfrm>
            <a:off x="629842" y="1878806"/>
            <a:ext cx="3868500" cy="27636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1700"/>
              </a:spcBef>
              <a:spcAft>
                <a:spcPts val="0"/>
              </a:spcAft>
              <a:buClr>
                <a:schemeClr val="dk1"/>
              </a:buClr>
              <a:buSzPts val="1400"/>
              <a:buNone/>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6" name="Google Shape;116;p20"/>
          <p:cNvSpPr txBox="1"/>
          <p:nvPr>
            <p:ph idx="3" type="body"/>
          </p:nvPr>
        </p:nvSpPr>
        <p:spPr>
          <a:xfrm>
            <a:off x="4629151"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17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17" name="Google Shape;117;p20"/>
          <p:cNvSpPr txBox="1"/>
          <p:nvPr>
            <p:ph idx="4" type="body"/>
          </p:nvPr>
        </p:nvSpPr>
        <p:spPr>
          <a:xfrm>
            <a:off x="4629151" y="1878806"/>
            <a:ext cx="3887400" cy="27636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1700"/>
              </a:spcBef>
              <a:spcAft>
                <a:spcPts val="0"/>
              </a:spcAft>
              <a:buClr>
                <a:schemeClr val="dk1"/>
              </a:buClr>
              <a:buSzPts val="1400"/>
              <a:buNone/>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8" name="Google Shape;118;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9" name="Google Shape;119;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0" name="Google Shape;120;p20"/>
          <p:cNvSpPr txBox="1"/>
          <p:nvPr>
            <p:ph idx="12" type="sldNum"/>
          </p:nvPr>
        </p:nvSpPr>
        <p:spPr>
          <a:xfrm>
            <a:off x="463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1" name="Shape 121"/>
        <p:cNvGrpSpPr/>
        <p:nvPr/>
      </p:nvGrpSpPr>
      <p:grpSpPr>
        <a:xfrm>
          <a:off x="0" y="0"/>
          <a:ext cx="0" cy="0"/>
          <a:chOff x="0" y="0"/>
          <a:chExt cx="0" cy="0"/>
        </a:xfrm>
      </p:grpSpPr>
      <p:sp>
        <p:nvSpPr>
          <p:cNvPr id="122" name="Google Shape;122;p21"/>
          <p:cNvSpPr txBox="1"/>
          <p:nvPr>
            <p:ph type="title"/>
          </p:nvPr>
        </p:nvSpPr>
        <p:spPr>
          <a:xfrm>
            <a:off x="414338" y="240506"/>
            <a:ext cx="81012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3" name="Google Shape;123;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4" name="Google Shape;124;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5" name="Google Shape;125;p21"/>
          <p:cNvSpPr txBox="1"/>
          <p:nvPr>
            <p:ph idx="12" type="sldNum"/>
          </p:nvPr>
        </p:nvSpPr>
        <p:spPr>
          <a:xfrm>
            <a:off x="463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166800" y="92501"/>
            <a:ext cx="8229600" cy="4953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rgbClr val="BE0712"/>
              </a:buClr>
              <a:buSzPts val="2400"/>
              <a:buFont typeface="Calibri"/>
              <a:buNone/>
              <a:defRPr b="1" sz="2400">
                <a:solidFill>
                  <a:srgbClr val="BE0712"/>
                </a:solidFill>
                <a:latin typeface="Calibri"/>
                <a:ea typeface="Calibri"/>
                <a:cs typeface="Calibri"/>
                <a:sym typeface="Calibri"/>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cxnSp>
        <p:nvCxnSpPr>
          <p:cNvPr id="15" name="Google Shape;15;p3"/>
          <p:cNvCxnSpPr/>
          <p:nvPr/>
        </p:nvCxnSpPr>
        <p:spPr>
          <a:xfrm>
            <a:off x="243000" y="587800"/>
            <a:ext cx="8443800" cy="0"/>
          </a:xfrm>
          <a:prstGeom prst="straightConnector1">
            <a:avLst/>
          </a:prstGeom>
          <a:noFill/>
          <a:ln cap="flat" cmpd="sng" w="19050">
            <a:solidFill>
              <a:srgbClr val="1072BD"/>
            </a:solidFill>
            <a:prstDash val="dot"/>
            <a:round/>
            <a:headEnd len="med" w="med" type="none"/>
            <a:tailEnd len="med" w="med" type="none"/>
          </a:ln>
        </p:spPr>
      </p:cxnSp>
      <p:sp>
        <p:nvSpPr>
          <p:cNvPr id="16" name="Google Shape;16;p3"/>
          <p:cNvSpPr txBox="1"/>
          <p:nvPr>
            <p:ph idx="1" type="body"/>
          </p:nvPr>
        </p:nvSpPr>
        <p:spPr>
          <a:xfrm>
            <a:off x="243000" y="556500"/>
            <a:ext cx="8443800" cy="4153800"/>
          </a:xfrm>
          <a:prstGeom prst="rect">
            <a:avLst/>
          </a:prstGeom>
          <a:noFill/>
          <a:ln>
            <a:noFill/>
          </a:ln>
        </p:spPr>
        <p:txBody>
          <a:bodyPr anchorCtr="0" anchor="t" bIns="91425" lIns="91425" spcFirstLastPara="1" rIns="91425" wrap="square" tIns="91425">
            <a:noAutofit/>
          </a:bodyPr>
          <a:lstStyle>
            <a:lvl1pPr indent="-355600" lvl="0" marL="457200" rtl="0">
              <a:spcBef>
                <a:spcPts val="600"/>
              </a:spcBef>
              <a:spcAft>
                <a:spcPts val="0"/>
              </a:spcAft>
              <a:buSzPts val="2000"/>
              <a:buFont typeface="Calibri"/>
              <a:buChar char="●"/>
              <a:defRPr sz="2000">
                <a:latin typeface="Calibri"/>
                <a:ea typeface="Calibri"/>
                <a:cs typeface="Calibri"/>
                <a:sym typeface="Calibri"/>
              </a:defRPr>
            </a:lvl1pPr>
            <a:lvl2pPr indent="-355600" lvl="1" marL="914400" rtl="0">
              <a:spcBef>
                <a:spcPts val="0"/>
              </a:spcBef>
              <a:spcAft>
                <a:spcPts val="0"/>
              </a:spcAft>
              <a:buSzPts val="2000"/>
              <a:buFont typeface="Calibri"/>
              <a:buChar char="○"/>
              <a:defRPr sz="2000">
                <a:latin typeface="Calibri"/>
                <a:ea typeface="Calibri"/>
                <a:cs typeface="Calibri"/>
                <a:sym typeface="Calibri"/>
              </a:defRPr>
            </a:lvl2pPr>
            <a:lvl3pPr indent="-342900" lvl="2" marL="1371600" rtl="0">
              <a:spcBef>
                <a:spcPts val="0"/>
              </a:spcBef>
              <a:spcAft>
                <a:spcPts val="0"/>
              </a:spcAft>
              <a:buSzPts val="1800"/>
              <a:buFont typeface="Calibri"/>
              <a:buChar char="■"/>
              <a:defRPr sz="1800">
                <a:latin typeface="Calibri"/>
                <a:ea typeface="Calibri"/>
                <a:cs typeface="Calibri"/>
                <a:sym typeface="Calibri"/>
              </a:defRPr>
            </a:lvl3pPr>
            <a:lvl4pPr indent="-342900" lvl="3" marL="1828800" rtl="0">
              <a:spcBef>
                <a:spcPts val="0"/>
              </a:spcBef>
              <a:spcAft>
                <a:spcPts val="0"/>
              </a:spcAft>
              <a:buSzPts val="1800"/>
              <a:buFont typeface="Calibri"/>
              <a:buChar char="●"/>
              <a:defRPr>
                <a:latin typeface="Calibri"/>
                <a:ea typeface="Calibri"/>
                <a:cs typeface="Calibri"/>
                <a:sym typeface="Calibri"/>
              </a:defRPr>
            </a:lvl4pPr>
            <a:lvl5pPr indent="-342900" lvl="4" marL="2286000" rtl="0">
              <a:spcBef>
                <a:spcPts val="0"/>
              </a:spcBef>
              <a:spcAft>
                <a:spcPts val="0"/>
              </a:spcAft>
              <a:buSzPts val="1800"/>
              <a:buFont typeface="Calibri"/>
              <a:buChar char="○"/>
              <a:defRPr sz="1800">
                <a:latin typeface="Calibri"/>
                <a:ea typeface="Calibri"/>
                <a:cs typeface="Calibri"/>
                <a:sym typeface="Calibri"/>
              </a:defRPr>
            </a:lvl5pPr>
            <a:lvl6pPr indent="-342900" lvl="5" marL="2743200" rtl="0">
              <a:spcBef>
                <a:spcPts val="0"/>
              </a:spcBef>
              <a:spcAft>
                <a:spcPts val="0"/>
              </a:spcAft>
              <a:buSzPts val="1800"/>
              <a:buFont typeface="Calibri"/>
              <a:buChar char="■"/>
              <a:defRPr sz="1800">
                <a:latin typeface="Calibri"/>
                <a:ea typeface="Calibri"/>
                <a:cs typeface="Calibri"/>
                <a:sym typeface="Calibri"/>
              </a:defRPr>
            </a:lvl6pPr>
            <a:lvl7pPr indent="-342900" lvl="6" marL="3200400" rtl="0">
              <a:spcBef>
                <a:spcPts val="0"/>
              </a:spcBef>
              <a:spcAft>
                <a:spcPts val="0"/>
              </a:spcAft>
              <a:buSzPts val="1800"/>
              <a:buFont typeface="Calibri"/>
              <a:buChar char="●"/>
              <a:defRPr sz="1800">
                <a:latin typeface="Calibri"/>
                <a:ea typeface="Calibri"/>
                <a:cs typeface="Calibri"/>
                <a:sym typeface="Calibri"/>
              </a:defRPr>
            </a:lvl7pPr>
            <a:lvl8pPr indent="-342900" lvl="7" marL="3657600" rtl="0">
              <a:spcBef>
                <a:spcPts val="0"/>
              </a:spcBef>
              <a:spcAft>
                <a:spcPts val="0"/>
              </a:spcAft>
              <a:buSzPts val="1800"/>
              <a:buFont typeface="Calibri"/>
              <a:buChar char="○"/>
              <a:defRPr sz="1800">
                <a:latin typeface="Calibri"/>
                <a:ea typeface="Calibri"/>
                <a:cs typeface="Calibri"/>
                <a:sym typeface="Calibri"/>
              </a:defRPr>
            </a:lvl8pPr>
            <a:lvl9pPr indent="-342900" lvl="8" marL="4114800" rtl="0">
              <a:spcBef>
                <a:spcPts val="0"/>
              </a:spcBef>
              <a:spcAft>
                <a:spcPts val="0"/>
              </a:spcAft>
              <a:buSzPts val="1800"/>
              <a:buFont typeface="Calibri"/>
              <a:buChar char="■"/>
              <a:defRPr sz="1800">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6" name="Shape 126"/>
        <p:cNvGrpSpPr/>
        <p:nvPr/>
      </p:nvGrpSpPr>
      <p:grpSpPr>
        <a:xfrm>
          <a:off x="0" y="0"/>
          <a:ext cx="0" cy="0"/>
          <a:chOff x="0" y="0"/>
          <a:chExt cx="0" cy="0"/>
        </a:xfrm>
      </p:grpSpPr>
      <p:sp>
        <p:nvSpPr>
          <p:cNvPr id="127" name="Google Shape;127;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8" name="Google Shape;128;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9" name="Google Shape;129;p22"/>
          <p:cNvSpPr txBox="1"/>
          <p:nvPr>
            <p:ph idx="12" type="sldNum"/>
          </p:nvPr>
        </p:nvSpPr>
        <p:spPr>
          <a:xfrm>
            <a:off x="463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0" name="Shape 130"/>
        <p:cNvGrpSpPr/>
        <p:nvPr/>
      </p:nvGrpSpPr>
      <p:grpSpPr>
        <a:xfrm>
          <a:off x="0" y="0"/>
          <a:ext cx="0" cy="0"/>
          <a:chOff x="0" y="0"/>
          <a:chExt cx="0" cy="0"/>
        </a:xfrm>
      </p:grpSpPr>
      <p:sp>
        <p:nvSpPr>
          <p:cNvPr id="131" name="Google Shape;131;p23"/>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entury Gothic"/>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2" name="Google Shape;132;p23"/>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1700"/>
              </a:spcBef>
              <a:spcAft>
                <a:spcPts val="0"/>
              </a:spcAft>
              <a:buClr>
                <a:schemeClr val="dk1"/>
              </a:buClr>
              <a:buSzPts val="2400"/>
              <a:buNone/>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33" name="Google Shape;133;p23"/>
          <p:cNvSpPr txBox="1"/>
          <p:nvPr>
            <p:ph idx="2" type="body"/>
          </p:nvPr>
        </p:nvSpPr>
        <p:spPr>
          <a:xfrm>
            <a:off x="629841" y="1543051"/>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17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34" name="Google Shape;134;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5" name="Google Shape;135;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6" name="Google Shape;136;p23"/>
          <p:cNvSpPr txBox="1"/>
          <p:nvPr>
            <p:ph idx="12" type="sldNum"/>
          </p:nvPr>
        </p:nvSpPr>
        <p:spPr>
          <a:xfrm>
            <a:off x="463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7" name="Shape 137"/>
        <p:cNvGrpSpPr/>
        <p:nvPr/>
      </p:nvGrpSpPr>
      <p:grpSpPr>
        <a:xfrm>
          <a:off x="0" y="0"/>
          <a:ext cx="0" cy="0"/>
          <a:chOff x="0" y="0"/>
          <a:chExt cx="0" cy="0"/>
        </a:xfrm>
      </p:grpSpPr>
      <p:sp>
        <p:nvSpPr>
          <p:cNvPr id="138" name="Google Shape;138;p24"/>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entury Gothic"/>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9" name="Google Shape;139;p24"/>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1700"/>
              </a:spcBef>
              <a:spcAft>
                <a:spcPts val="0"/>
              </a:spcAft>
              <a:buClr>
                <a:schemeClr val="dk1"/>
              </a:buClr>
              <a:buSzPts val="2400"/>
              <a:buFont typeface="Noto Sans Symbols"/>
              <a:buNone/>
              <a:defRPr b="0" i="0" sz="24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400"/>
              </a:spcBef>
              <a:spcAft>
                <a:spcPts val="0"/>
              </a:spcAft>
              <a:buClr>
                <a:schemeClr val="dk1"/>
              </a:buClr>
              <a:buSzPts val="2100"/>
              <a:buFont typeface="Noto Sans Symbols"/>
              <a:buNone/>
              <a:defRPr b="0" i="0" sz="21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400"/>
              </a:spcBef>
              <a:spcAft>
                <a:spcPts val="0"/>
              </a:spcAft>
              <a:buClr>
                <a:schemeClr val="dk1"/>
              </a:buClr>
              <a:buSzPts val="1800"/>
              <a:buFont typeface="Noto Sans Symbols"/>
              <a:buNone/>
              <a:defRPr b="0" i="0" sz="18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400"/>
              </a:spcBef>
              <a:spcAft>
                <a:spcPts val="0"/>
              </a:spcAft>
              <a:buClr>
                <a:schemeClr val="dk1"/>
              </a:buClr>
              <a:buSzPts val="1500"/>
              <a:buFont typeface="Noto Sans Symbols"/>
              <a:buNone/>
              <a:defRPr b="0" i="0" sz="15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400"/>
              </a:spcBef>
              <a:spcAft>
                <a:spcPts val="0"/>
              </a:spcAft>
              <a:buClr>
                <a:schemeClr val="dk1"/>
              </a:buClr>
              <a:buSzPts val="1500"/>
              <a:buFont typeface="Noto Sans Symbols"/>
              <a:buNone/>
              <a:defRPr b="0" i="0" sz="15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entury Gothic"/>
                <a:ea typeface="Century Gothic"/>
                <a:cs typeface="Century Gothic"/>
                <a:sym typeface="Century Gothic"/>
              </a:defRPr>
            </a:lvl9pPr>
          </a:lstStyle>
          <a:p/>
        </p:txBody>
      </p:sp>
      <p:sp>
        <p:nvSpPr>
          <p:cNvPr id="140" name="Google Shape;140;p24"/>
          <p:cNvSpPr txBox="1"/>
          <p:nvPr>
            <p:ph idx="1" type="body"/>
          </p:nvPr>
        </p:nvSpPr>
        <p:spPr>
          <a:xfrm>
            <a:off x="629841" y="1543051"/>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17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41" name="Google Shape;141;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2" name="Google Shape;142;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3" name="Google Shape;143;p24"/>
          <p:cNvSpPr txBox="1"/>
          <p:nvPr>
            <p:ph idx="12" type="sldNum"/>
          </p:nvPr>
        </p:nvSpPr>
        <p:spPr>
          <a:xfrm>
            <a:off x="463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4" name="Shape 144"/>
        <p:cNvGrpSpPr/>
        <p:nvPr/>
      </p:nvGrpSpPr>
      <p:grpSpPr>
        <a:xfrm>
          <a:off x="0" y="0"/>
          <a:ext cx="0" cy="0"/>
          <a:chOff x="0" y="0"/>
          <a:chExt cx="0" cy="0"/>
        </a:xfrm>
      </p:grpSpPr>
      <p:sp>
        <p:nvSpPr>
          <p:cNvPr id="145" name="Google Shape;145;p25"/>
          <p:cNvSpPr txBox="1"/>
          <p:nvPr>
            <p:ph type="title"/>
          </p:nvPr>
        </p:nvSpPr>
        <p:spPr>
          <a:xfrm>
            <a:off x="414338" y="240506"/>
            <a:ext cx="81012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6" name="Google Shape;146;p25"/>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1700"/>
              </a:spcBef>
              <a:spcAft>
                <a:spcPts val="0"/>
              </a:spcAft>
              <a:buClr>
                <a:schemeClr val="dk1"/>
              </a:buClr>
              <a:buSzPts val="1400"/>
              <a:buNone/>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7" name="Google Shape;147;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8" name="Google Shape;148;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9" name="Google Shape;149;p25"/>
          <p:cNvSpPr txBox="1"/>
          <p:nvPr>
            <p:ph idx="12" type="sldNum"/>
          </p:nvPr>
        </p:nvSpPr>
        <p:spPr>
          <a:xfrm>
            <a:off x="463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0" name="Shape 150"/>
        <p:cNvGrpSpPr/>
        <p:nvPr/>
      </p:nvGrpSpPr>
      <p:grpSpPr>
        <a:xfrm>
          <a:off x="0" y="0"/>
          <a:ext cx="0" cy="0"/>
          <a:chOff x="0" y="0"/>
          <a:chExt cx="0" cy="0"/>
        </a:xfrm>
      </p:grpSpPr>
      <p:sp>
        <p:nvSpPr>
          <p:cNvPr id="151" name="Google Shape;151;p26"/>
          <p:cNvSpPr txBox="1"/>
          <p:nvPr>
            <p:ph type="title"/>
          </p:nvPr>
        </p:nvSpPr>
        <p:spPr>
          <a:xfrm rot="5400000">
            <a:off x="5350051" y="1467545"/>
            <a:ext cx="4359000" cy="1971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2" name="Google Shape;152;p26"/>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1700"/>
              </a:spcBef>
              <a:spcAft>
                <a:spcPts val="0"/>
              </a:spcAft>
              <a:buClr>
                <a:schemeClr val="dk1"/>
              </a:buClr>
              <a:buSzPts val="1400"/>
              <a:buNone/>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3" name="Google Shape;153;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4" name="Google Shape;154;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5" name="Google Shape;155;p26"/>
          <p:cNvSpPr txBox="1"/>
          <p:nvPr>
            <p:ph idx="12" type="sldNum"/>
          </p:nvPr>
        </p:nvSpPr>
        <p:spPr>
          <a:xfrm>
            <a:off x="463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showMasterSp="0">
  <p:cSld name="3_Title Slide">
    <p:bg>
      <p:bgPr>
        <a:gradFill>
          <a:gsLst>
            <a:gs pos="0">
              <a:srgbClr val="5B6B82"/>
            </a:gs>
            <a:gs pos="50000">
              <a:srgbClr val="465872"/>
            </a:gs>
            <a:gs pos="100000">
              <a:srgbClr val="334358"/>
            </a:gs>
          </a:gsLst>
          <a:lin ang="5400012" scaled="0"/>
        </a:gradFill>
      </p:bgPr>
    </p:bg>
    <p:spTree>
      <p:nvGrpSpPr>
        <p:cNvPr id="156" name="Shape 156"/>
        <p:cNvGrpSpPr/>
        <p:nvPr/>
      </p:nvGrpSpPr>
      <p:grpSpPr>
        <a:xfrm>
          <a:off x="0" y="0"/>
          <a:ext cx="0" cy="0"/>
          <a:chOff x="0" y="0"/>
          <a:chExt cx="0" cy="0"/>
        </a:xfrm>
      </p:grpSpPr>
      <p:sp>
        <p:nvSpPr>
          <p:cNvPr id="157" name="Google Shape;157;p27"/>
          <p:cNvSpPr txBox="1"/>
          <p:nvPr>
            <p:ph type="ctrTitle"/>
          </p:nvPr>
        </p:nvSpPr>
        <p:spPr>
          <a:xfrm>
            <a:off x="1" y="1436675"/>
            <a:ext cx="9144000" cy="14970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chemeClr val="lt1"/>
              </a:buClr>
              <a:buSzPts val="3300"/>
              <a:buFont typeface="Helvetica Neue Light"/>
              <a:buNone/>
              <a:defRPr b="0" i="0">
                <a:solidFill>
                  <a:schemeClr val="lt1"/>
                </a:solidFill>
                <a:latin typeface="Helvetica Neue Light"/>
                <a:ea typeface="Helvetica Neue Light"/>
                <a:cs typeface="Helvetica Neue Light"/>
                <a:sym typeface="Helvetica Neue Ligh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8" name="Google Shape;158;p27"/>
          <p:cNvSpPr txBox="1"/>
          <p:nvPr>
            <p:ph idx="10" type="dt"/>
          </p:nvPr>
        </p:nvSpPr>
        <p:spPr>
          <a:xfrm>
            <a:off x="685800" y="4686300"/>
            <a:ext cx="1905000" cy="3429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b="0" i="0" sz="1100">
                <a:solidFill>
                  <a:schemeClr val="lt1"/>
                </a:solidFill>
                <a:latin typeface="Helvetica Neue Light"/>
                <a:ea typeface="Helvetica Neue Light"/>
                <a:cs typeface="Helvetica Neue Light"/>
                <a:sym typeface="Helvetica Neue Light"/>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9" name="Google Shape;159;p27"/>
          <p:cNvSpPr txBox="1"/>
          <p:nvPr>
            <p:ph idx="11" type="ftr"/>
          </p:nvPr>
        </p:nvSpPr>
        <p:spPr>
          <a:xfrm>
            <a:off x="3124200" y="4686300"/>
            <a:ext cx="2895600" cy="342900"/>
          </a:xfrm>
          <a:prstGeom prst="rect">
            <a:avLst/>
          </a:prstGeom>
          <a:noFill/>
          <a:ln>
            <a:noFill/>
          </a:ln>
        </p:spPr>
        <p:txBody>
          <a:bodyPr anchorCtr="0" anchor="t" bIns="34275" lIns="68575" spcFirstLastPara="1" rIns="68575" wrap="square" tIns="34275">
            <a:noAutofit/>
          </a:bodyPr>
          <a:lstStyle>
            <a:lvl1pPr lvl="0" rtl="0" algn="ctr">
              <a:spcBef>
                <a:spcPts val="0"/>
              </a:spcBef>
              <a:spcAft>
                <a:spcPts val="0"/>
              </a:spcAft>
              <a:buSzPts val="1100"/>
              <a:buNone/>
              <a:defRPr b="0" i="0" sz="1100">
                <a:solidFill>
                  <a:schemeClr val="lt1"/>
                </a:solidFill>
                <a:latin typeface="Helvetica Neue Light"/>
                <a:ea typeface="Helvetica Neue Light"/>
                <a:cs typeface="Helvetica Neue Light"/>
                <a:sym typeface="Helvetica Neue Light"/>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0" name="Google Shape;160;p27"/>
          <p:cNvSpPr txBox="1"/>
          <p:nvPr>
            <p:ph idx="12" type="sldNum"/>
          </p:nvPr>
        </p:nvSpPr>
        <p:spPr>
          <a:xfrm>
            <a:off x="6553200" y="4686300"/>
            <a:ext cx="1905000" cy="342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900">
                <a:solidFill>
                  <a:schemeClr val="lt1"/>
                </a:solidFill>
                <a:latin typeface="Helvetica Neue Light"/>
                <a:ea typeface="Helvetica Neue Light"/>
                <a:cs typeface="Helvetica Neue Light"/>
                <a:sym typeface="Helvetica Neue Light"/>
              </a:defRPr>
            </a:lvl1pPr>
            <a:lvl2pPr indent="0" lvl="1" marL="0" rtl="0" algn="r">
              <a:spcBef>
                <a:spcPts val="0"/>
              </a:spcBef>
              <a:buNone/>
              <a:defRPr b="0" i="0" sz="900">
                <a:solidFill>
                  <a:schemeClr val="lt1"/>
                </a:solidFill>
                <a:latin typeface="Helvetica Neue Light"/>
                <a:ea typeface="Helvetica Neue Light"/>
                <a:cs typeface="Helvetica Neue Light"/>
                <a:sym typeface="Helvetica Neue Light"/>
              </a:defRPr>
            </a:lvl2pPr>
            <a:lvl3pPr indent="0" lvl="2" marL="0" rtl="0" algn="r">
              <a:spcBef>
                <a:spcPts val="0"/>
              </a:spcBef>
              <a:buNone/>
              <a:defRPr b="0" i="0" sz="900">
                <a:solidFill>
                  <a:schemeClr val="lt1"/>
                </a:solidFill>
                <a:latin typeface="Helvetica Neue Light"/>
                <a:ea typeface="Helvetica Neue Light"/>
                <a:cs typeface="Helvetica Neue Light"/>
                <a:sym typeface="Helvetica Neue Light"/>
              </a:defRPr>
            </a:lvl3pPr>
            <a:lvl4pPr indent="0" lvl="3" marL="0" rtl="0" algn="r">
              <a:spcBef>
                <a:spcPts val="0"/>
              </a:spcBef>
              <a:buNone/>
              <a:defRPr b="0" i="0" sz="900">
                <a:solidFill>
                  <a:schemeClr val="lt1"/>
                </a:solidFill>
                <a:latin typeface="Helvetica Neue Light"/>
                <a:ea typeface="Helvetica Neue Light"/>
                <a:cs typeface="Helvetica Neue Light"/>
                <a:sym typeface="Helvetica Neue Light"/>
              </a:defRPr>
            </a:lvl4pPr>
            <a:lvl5pPr indent="0" lvl="4" marL="0" rtl="0" algn="r">
              <a:spcBef>
                <a:spcPts val="0"/>
              </a:spcBef>
              <a:buNone/>
              <a:defRPr b="0" i="0" sz="900">
                <a:solidFill>
                  <a:schemeClr val="lt1"/>
                </a:solidFill>
                <a:latin typeface="Helvetica Neue Light"/>
                <a:ea typeface="Helvetica Neue Light"/>
                <a:cs typeface="Helvetica Neue Light"/>
                <a:sym typeface="Helvetica Neue Light"/>
              </a:defRPr>
            </a:lvl5pPr>
            <a:lvl6pPr indent="0" lvl="5" marL="0" rtl="0" algn="r">
              <a:spcBef>
                <a:spcPts val="0"/>
              </a:spcBef>
              <a:buNone/>
              <a:defRPr b="0" i="0" sz="900">
                <a:solidFill>
                  <a:schemeClr val="lt1"/>
                </a:solidFill>
                <a:latin typeface="Helvetica Neue Light"/>
                <a:ea typeface="Helvetica Neue Light"/>
                <a:cs typeface="Helvetica Neue Light"/>
                <a:sym typeface="Helvetica Neue Light"/>
              </a:defRPr>
            </a:lvl6pPr>
            <a:lvl7pPr indent="0" lvl="6" marL="0" rtl="0" algn="r">
              <a:spcBef>
                <a:spcPts val="0"/>
              </a:spcBef>
              <a:buNone/>
              <a:defRPr b="0" i="0" sz="900">
                <a:solidFill>
                  <a:schemeClr val="lt1"/>
                </a:solidFill>
                <a:latin typeface="Helvetica Neue Light"/>
                <a:ea typeface="Helvetica Neue Light"/>
                <a:cs typeface="Helvetica Neue Light"/>
                <a:sym typeface="Helvetica Neue Light"/>
              </a:defRPr>
            </a:lvl7pPr>
            <a:lvl8pPr indent="0" lvl="7" marL="0" rtl="0" algn="r">
              <a:spcBef>
                <a:spcPts val="0"/>
              </a:spcBef>
              <a:buNone/>
              <a:defRPr b="0" i="0" sz="900">
                <a:solidFill>
                  <a:schemeClr val="lt1"/>
                </a:solidFill>
                <a:latin typeface="Helvetica Neue Light"/>
                <a:ea typeface="Helvetica Neue Light"/>
                <a:cs typeface="Helvetica Neue Light"/>
                <a:sym typeface="Helvetica Neue Light"/>
              </a:defRPr>
            </a:lvl8pPr>
            <a:lvl9pPr indent="0" lvl="8" marL="0" rtl="0" algn="r">
              <a:spcBef>
                <a:spcPts val="0"/>
              </a:spcBef>
              <a:buNone/>
              <a:defRPr b="0" i="0" sz="900">
                <a:solidFill>
                  <a:schemeClr val="lt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showMasterSp="0">
  <p:cSld name="4_Title Slide">
    <p:bg>
      <p:bgPr>
        <a:solidFill>
          <a:schemeClr val="accent5"/>
        </a:solidFill>
      </p:bgPr>
    </p:bg>
    <p:spTree>
      <p:nvGrpSpPr>
        <p:cNvPr id="161" name="Shape 161"/>
        <p:cNvGrpSpPr/>
        <p:nvPr/>
      </p:nvGrpSpPr>
      <p:grpSpPr>
        <a:xfrm>
          <a:off x="0" y="0"/>
          <a:ext cx="0" cy="0"/>
          <a:chOff x="0" y="0"/>
          <a:chExt cx="0" cy="0"/>
        </a:xfrm>
      </p:grpSpPr>
      <p:sp>
        <p:nvSpPr>
          <p:cNvPr id="162" name="Google Shape;162;p28"/>
          <p:cNvSpPr txBox="1"/>
          <p:nvPr>
            <p:ph type="ctrTitle"/>
          </p:nvPr>
        </p:nvSpPr>
        <p:spPr>
          <a:xfrm>
            <a:off x="1" y="1436675"/>
            <a:ext cx="9144000" cy="14970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chemeClr val="lt1"/>
              </a:buClr>
              <a:buSzPts val="3300"/>
              <a:buFont typeface="Helvetica Neue Light"/>
              <a:buNone/>
              <a:defRPr b="0" i="0">
                <a:solidFill>
                  <a:schemeClr val="lt1"/>
                </a:solidFill>
                <a:latin typeface="Helvetica Neue Light"/>
                <a:ea typeface="Helvetica Neue Light"/>
                <a:cs typeface="Helvetica Neue Light"/>
                <a:sym typeface="Helvetica Neue Ligh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3" name="Google Shape;163;p28"/>
          <p:cNvSpPr txBox="1"/>
          <p:nvPr>
            <p:ph idx="10" type="dt"/>
          </p:nvPr>
        </p:nvSpPr>
        <p:spPr>
          <a:xfrm>
            <a:off x="685800" y="4686300"/>
            <a:ext cx="1905000" cy="3429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b="0" i="0" sz="1100">
                <a:solidFill>
                  <a:schemeClr val="lt1"/>
                </a:solidFill>
                <a:latin typeface="Helvetica Neue Light"/>
                <a:ea typeface="Helvetica Neue Light"/>
                <a:cs typeface="Helvetica Neue Light"/>
                <a:sym typeface="Helvetica Neue Light"/>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4" name="Google Shape;164;p28"/>
          <p:cNvSpPr txBox="1"/>
          <p:nvPr>
            <p:ph idx="11" type="ftr"/>
          </p:nvPr>
        </p:nvSpPr>
        <p:spPr>
          <a:xfrm>
            <a:off x="3124200" y="4686300"/>
            <a:ext cx="2895600" cy="342900"/>
          </a:xfrm>
          <a:prstGeom prst="rect">
            <a:avLst/>
          </a:prstGeom>
          <a:noFill/>
          <a:ln>
            <a:noFill/>
          </a:ln>
        </p:spPr>
        <p:txBody>
          <a:bodyPr anchorCtr="0" anchor="t" bIns="34275" lIns="68575" spcFirstLastPara="1" rIns="68575" wrap="square" tIns="34275">
            <a:noAutofit/>
          </a:bodyPr>
          <a:lstStyle>
            <a:lvl1pPr lvl="0" rtl="0" algn="ctr">
              <a:spcBef>
                <a:spcPts val="0"/>
              </a:spcBef>
              <a:spcAft>
                <a:spcPts val="0"/>
              </a:spcAft>
              <a:buSzPts val="1100"/>
              <a:buNone/>
              <a:defRPr b="0" i="0" sz="1100">
                <a:solidFill>
                  <a:schemeClr val="lt1"/>
                </a:solidFill>
                <a:latin typeface="Helvetica Neue Light"/>
                <a:ea typeface="Helvetica Neue Light"/>
                <a:cs typeface="Helvetica Neue Light"/>
                <a:sym typeface="Helvetica Neue Light"/>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5" name="Google Shape;165;p28"/>
          <p:cNvSpPr txBox="1"/>
          <p:nvPr>
            <p:ph idx="12" type="sldNum"/>
          </p:nvPr>
        </p:nvSpPr>
        <p:spPr>
          <a:xfrm>
            <a:off x="6553200" y="4686300"/>
            <a:ext cx="1905000" cy="342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900">
                <a:solidFill>
                  <a:schemeClr val="lt1"/>
                </a:solidFill>
                <a:latin typeface="Helvetica Neue Light"/>
                <a:ea typeface="Helvetica Neue Light"/>
                <a:cs typeface="Helvetica Neue Light"/>
                <a:sym typeface="Helvetica Neue Light"/>
              </a:defRPr>
            </a:lvl1pPr>
            <a:lvl2pPr indent="0" lvl="1" marL="0" rtl="0" algn="r">
              <a:spcBef>
                <a:spcPts val="0"/>
              </a:spcBef>
              <a:buNone/>
              <a:defRPr b="0" i="0" sz="900">
                <a:solidFill>
                  <a:schemeClr val="lt1"/>
                </a:solidFill>
                <a:latin typeface="Helvetica Neue Light"/>
                <a:ea typeface="Helvetica Neue Light"/>
                <a:cs typeface="Helvetica Neue Light"/>
                <a:sym typeface="Helvetica Neue Light"/>
              </a:defRPr>
            </a:lvl2pPr>
            <a:lvl3pPr indent="0" lvl="2" marL="0" rtl="0" algn="r">
              <a:spcBef>
                <a:spcPts val="0"/>
              </a:spcBef>
              <a:buNone/>
              <a:defRPr b="0" i="0" sz="900">
                <a:solidFill>
                  <a:schemeClr val="lt1"/>
                </a:solidFill>
                <a:latin typeface="Helvetica Neue Light"/>
                <a:ea typeface="Helvetica Neue Light"/>
                <a:cs typeface="Helvetica Neue Light"/>
                <a:sym typeface="Helvetica Neue Light"/>
              </a:defRPr>
            </a:lvl3pPr>
            <a:lvl4pPr indent="0" lvl="3" marL="0" rtl="0" algn="r">
              <a:spcBef>
                <a:spcPts val="0"/>
              </a:spcBef>
              <a:buNone/>
              <a:defRPr b="0" i="0" sz="900">
                <a:solidFill>
                  <a:schemeClr val="lt1"/>
                </a:solidFill>
                <a:latin typeface="Helvetica Neue Light"/>
                <a:ea typeface="Helvetica Neue Light"/>
                <a:cs typeface="Helvetica Neue Light"/>
                <a:sym typeface="Helvetica Neue Light"/>
              </a:defRPr>
            </a:lvl4pPr>
            <a:lvl5pPr indent="0" lvl="4" marL="0" rtl="0" algn="r">
              <a:spcBef>
                <a:spcPts val="0"/>
              </a:spcBef>
              <a:buNone/>
              <a:defRPr b="0" i="0" sz="900">
                <a:solidFill>
                  <a:schemeClr val="lt1"/>
                </a:solidFill>
                <a:latin typeface="Helvetica Neue Light"/>
                <a:ea typeface="Helvetica Neue Light"/>
                <a:cs typeface="Helvetica Neue Light"/>
                <a:sym typeface="Helvetica Neue Light"/>
              </a:defRPr>
            </a:lvl5pPr>
            <a:lvl6pPr indent="0" lvl="5" marL="0" rtl="0" algn="r">
              <a:spcBef>
                <a:spcPts val="0"/>
              </a:spcBef>
              <a:buNone/>
              <a:defRPr b="0" i="0" sz="900">
                <a:solidFill>
                  <a:schemeClr val="lt1"/>
                </a:solidFill>
                <a:latin typeface="Helvetica Neue Light"/>
                <a:ea typeface="Helvetica Neue Light"/>
                <a:cs typeface="Helvetica Neue Light"/>
                <a:sym typeface="Helvetica Neue Light"/>
              </a:defRPr>
            </a:lvl6pPr>
            <a:lvl7pPr indent="0" lvl="6" marL="0" rtl="0" algn="r">
              <a:spcBef>
                <a:spcPts val="0"/>
              </a:spcBef>
              <a:buNone/>
              <a:defRPr b="0" i="0" sz="900">
                <a:solidFill>
                  <a:schemeClr val="lt1"/>
                </a:solidFill>
                <a:latin typeface="Helvetica Neue Light"/>
                <a:ea typeface="Helvetica Neue Light"/>
                <a:cs typeface="Helvetica Neue Light"/>
                <a:sym typeface="Helvetica Neue Light"/>
              </a:defRPr>
            </a:lvl7pPr>
            <a:lvl8pPr indent="0" lvl="7" marL="0" rtl="0" algn="r">
              <a:spcBef>
                <a:spcPts val="0"/>
              </a:spcBef>
              <a:buNone/>
              <a:defRPr b="0" i="0" sz="900">
                <a:solidFill>
                  <a:schemeClr val="lt1"/>
                </a:solidFill>
                <a:latin typeface="Helvetica Neue Light"/>
                <a:ea typeface="Helvetica Neue Light"/>
                <a:cs typeface="Helvetica Neue Light"/>
                <a:sym typeface="Helvetica Neue Light"/>
              </a:defRPr>
            </a:lvl8pPr>
            <a:lvl9pPr indent="0" lvl="8" marL="0" rtl="0" algn="r">
              <a:spcBef>
                <a:spcPts val="0"/>
              </a:spcBef>
              <a:buNone/>
              <a:defRPr b="0" i="0" sz="900">
                <a:solidFill>
                  <a:schemeClr val="lt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 name="Shape 17"/>
        <p:cNvGrpSpPr/>
        <p:nvPr/>
      </p:nvGrpSpPr>
      <p:grpSpPr>
        <a:xfrm>
          <a:off x="0" y="0"/>
          <a:ext cx="0" cy="0"/>
          <a:chOff x="0" y="0"/>
          <a:chExt cx="0" cy="0"/>
        </a:xfrm>
      </p:grpSpPr>
      <p:sp>
        <p:nvSpPr>
          <p:cNvPr id="18" name="Google Shape;18;p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19" name="Google Shape;19;p4"/>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20" name="Google Shape;20;p4"/>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rgbClr val="D9EAD3"/>
        </a:solidFill>
      </p:bgPr>
    </p:bg>
    <p:spTree>
      <p:nvGrpSpPr>
        <p:cNvPr id="21" name="Shape 21"/>
        <p:cNvGrpSpPr/>
        <p:nvPr/>
      </p:nvGrpSpPr>
      <p:grpSpPr>
        <a:xfrm>
          <a:off x="0" y="0"/>
          <a:ext cx="0" cy="0"/>
          <a:chOff x="0" y="0"/>
          <a:chExt cx="0" cy="0"/>
        </a:xfrm>
      </p:grpSpPr>
      <p:sp>
        <p:nvSpPr>
          <p:cNvPr id="22" name="Google Shape;22;p5"/>
          <p:cNvSpPr txBox="1"/>
          <p:nvPr>
            <p:ph type="title"/>
          </p:nvPr>
        </p:nvSpPr>
        <p:spPr>
          <a:xfrm>
            <a:off x="928950" y="2335350"/>
            <a:ext cx="7286100" cy="472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rgbClr val="BE0712"/>
              </a:buClr>
              <a:buSzPts val="4000"/>
              <a:buFont typeface="Calibri"/>
              <a:buNone/>
              <a:defRPr b="1" sz="4000">
                <a:solidFill>
                  <a:srgbClr val="BE0712"/>
                </a:solidFill>
                <a:latin typeface="Calibri"/>
                <a:ea typeface="Calibri"/>
                <a:cs typeface="Calibri"/>
                <a:sym typeface="Calibri"/>
              </a:defRPr>
            </a:lvl1pPr>
            <a:lvl2pPr lvl="1" rtl="0" algn="l">
              <a:spcBef>
                <a:spcPts val="0"/>
              </a:spcBef>
              <a:spcAft>
                <a:spcPts val="0"/>
              </a:spcAft>
              <a:buSzPts val="4000"/>
              <a:buFont typeface="Arial"/>
              <a:buNone/>
              <a:defRPr b="1" sz="4000">
                <a:solidFill>
                  <a:schemeClr val="dk1"/>
                </a:solidFill>
                <a:latin typeface="Arial"/>
                <a:ea typeface="Arial"/>
                <a:cs typeface="Arial"/>
                <a:sym typeface="Arial"/>
              </a:defRPr>
            </a:lvl2pPr>
            <a:lvl3pPr lvl="2" rtl="0" algn="l">
              <a:spcBef>
                <a:spcPts val="0"/>
              </a:spcBef>
              <a:spcAft>
                <a:spcPts val="0"/>
              </a:spcAft>
              <a:buSzPts val="4000"/>
              <a:buFont typeface="Arial"/>
              <a:buNone/>
              <a:defRPr b="1" sz="4000">
                <a:solidFill>
                  <a:schemeClr val="dk1"/>
                </a:solidFill>
                <a:latin typeface="Arial"/>
                <a:ea typeface="Arial"/>
                <a:cs typeface="Arial"/>
                <a:sym typeface="Arial"/>
              </a:defRPr>
            </a:lvl3pPr>
            <a:lvl4pPr lvl="3" rtl="0" algn="l">
              <a:spcBef>
                <a:spcPts val="0"/>
              </a:spcBef>
              <a:spcAft>
                <a:spcPts val="0"/>
              </a:spcAft>
              <a:buSzPts val="4000"/>
              <a:buFont typeface="Arial"/>
              <a:buNone/>
              <a:defRPr b="1" sz="4000">
                <a:solidFill>
                  <a:schemeClr val="dk1"/>
                </a:solidFill>
                <a:latin typeface="Arial"/>
                <a:ea typeface="Arial"/>
                <a:cs typeface="Arial"/>
                <a:sym typeface="Arial"/>
              </a:defRPr>
            </a:lvl4pPr>
            <a:lvl5pPr lvl="4" rtl="0" algn="l">
              <a:spcBef>
                <a:spcPts val="0"/>
              </a:spcBef>
              <a:spcAft>
                <a:spcPts val="0"/>
              </a:spcAft>
              <a:buSzPts val="4000"/>
              <a:buFont typeface="Arial"/>
              <a:buNone/>
              <a:defRPr b="1" sz="4000">
                <a:solidFill>
                  <a:schemeClr val="dk1"/>
                </a:solidFill>
                <a:latin typeface="Arial"/>
                <a:ea typeface="Arial"/>
                <a:cs typeface="Arial"/>
                <a:sym typeface="Arial"/>
              </a:defRPr>
            </a:lvl5pPr>
            <a:lvl6pPr lvl="5" rtl="0" algn="l">
              <a:spcBef>
                <a:spcPts val="0"/>
              </a:spcBef>
              <a:spcAft>
                <a:spcPts val="0"/>
              </a:spcAft>
              <a:buSzPts val="4000"/>
              <a:buFont typeface="Arial"/>
              <a:buNone/>
              <a:defRPr b="1" sz="4000">
                <a:solidFill>
                  <a:schemeClr val="dk1"/>
                </a:solidFill>
                <a:latin typeface="Arial"/>
                <a:ea typeface="Arial"/>
                <a:cs typeface="Arial"/>
                <a:sym typeface="Arial"/>
              </a:defRPr>
            </a:lvl6pPr>
            <a:lvl7pPr lvl="6" rtl="0" algn="l">
              <a:spcBef>
                <a:spcPts val="0"/>
              </a:spcBef>
              <a:spcAft>
                <a:spcPts val="0"/>
              </a:spcAft>
              <a:buSzPts val="4000"/>
              <a:buFont typeface="Arial"/>
              <a:buNone/>
              <a:defRPr b="1" sz="4000">
                <a:solidFill>
                  <a:schemeClr val="dk1"/>
                </a:solidFill>
                <a:latin typeface="Arial"/>
                <a:ea typeface="Arial"/>
                <a:cs typeface="Arial"/>
                <a:sym typeface="Arial"/>
              </a:defRPr>
            </a:lvl7pPr>
            <a:lvl8pPr lvl="7" rtl="0" algn="l">
              <a:spcBef>
                <a:spcPts val="0"/>
              </a:spcBef>
              <a:spcAft>
                <a:spcPts val="0"/>
              </a:spcAft>
              <a:buSzPts val="4000"/>
              <a:buFont typeface="Arial"/>
              <a:buNone/>
              <a:defRPr b="1" sz="4000">
                <a:solidFill>
                  <a:schemeClr val="dk1"/>
                </a:solidFill>
                <a:latin typeface="Arial"/>
                <a:ea typeface="Arial"/>
                <a:cs typeface="Arial"/>
                <a:sym typeface="Arial"/>
              </a:defRPr>
            </a:lvl8pPr>
            <a:lvl9pPr lvl="8" rtl="0" algn="l">
              <a:spcBef>
                <a:spcPts val="0"/>
              </a:spcBef>
              <a:spcAft>
                <a:spcPts val="0"/>
              </a:spcAft>
              <a:buSzPts val="4000"/>
              <a:buFont typeface="Arial"/>
              <a:buNone/>
              <a:defRPr b="1" sz="4000">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 name="Shape 23"/>
        <p:cNvGrpSpPr/>
        <p:nvPr/>
      </p:nvGrpSpPr>
      <p:grpSpPr>
        <a:xfrm>
          <a:off x="0" y="0"/>
          <a:ext cx="0" cy="0"/>
          <a:chOff x="0" y="0"/>
          <a:chExt cx="0" cy="0"/>
        </a:xfrm>
      </p:grpSpPr>
      <p:sp>
        <p:nvSpPr>
          <p:cNvPr id="24" name="Google Shape;24;p6"/>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rtl="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rtl="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rtl="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rtl="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rtl="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rtl="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rtl="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rtl="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rtl="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 name="Shape 2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6" name="Shape 26"/>
        <p:cNvGrpSpPr/>
        <p:nvPr/>
      </p:nvGrpSpPr>
      <p:grpSpPr>
        <a:xfrm>
          <a:off x="0" y="0"/>
          <a:ext cx="0" cy="0"/>
          <a:chOff x="0" y="0"/>
          <a:chExt cx="0" cy="0"/>
        </a:xfrm>
      </p:grpSpPr>
      <p:sp>
        <p:nvSpPr>
          <p:cNvPr id="27" name="Google Shape;27;p8"/>
          <p:cNvSpPr txBox="1"/>
          <p:nvPr>
            <p:ph type="ctrTitle"/>
          </p:nvPr>
        </p:nvSpPr>
        <p:spPr>
          <a:xfrm>
            <a:off x="152075" y="1712675"/>
            <a:ext cx="7746600" cy="784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accent1"/>
              </a:buClr>
              <a:buSzPts val="3600"/>
              <a:buFont typeface="Proxima Nova"/>
              <a:buNone/>
              <a:defRPr i="0" cap="none" strike="noStrike">
                <a:solidFill>
                  <a:schemeClr val="accent1"/>
                </a:solidFill>
                <a:latin typeface="Proxima Nova"/>
                <a:ea typeface="Proxima Nova"/>
                <a:cs typeface="Proxima Nova"/>
                <a:sym typeface="Proxima Nova"/>
              </a:defRPr>
            </a:lvl1pPr>
            <a:lvl2pPr lvl="1" rtl="0">
              <a:spcBef>
                <a:spcPts val="0"/>
              </a:spcBef>
              <a:spcAft>
                <a:spcPts val="0"/>
              </a:spcAft>
              <a:buClr>
                <a:srgbClr val="1C4587"/>
              </a:buClr>
              <a:buSzPts val="3200"/>
              <a:buFont typeface="Proxima Nova"/>
              <a:buNone/>
              <a:defRPr i="0" sz="3200" cap="none" strike="noStrike">
                <a:solidFill>
                  <a:srgbClr val="1C4587"/>
                </a:solidFill>
                <a:latin typeface="Proxima Nova"/>
                <a:ea typeface="Proxima Nova"/>
                <a:cs typeface="Proxima Nova"/>
                <a:sym typeface="Proxima Nova"/>
              </a:defRPr>
            </a:lvl2pPr>
            <a:lvl3pPr lvl="2" rtl="0">
              <a:spcBef>
                <a:spcPts val="0"/>
              </a:spcBef>
              <a:spcAft>
                <a:spcPts val="0"/>
              </a:spcAft>
              <a:buClr>
                <a:srgbClr val="1C4587"/>
              </a:buClr>
              <a:buSzPts val="3200"/>
              <a:buFont typeface="Proxima Nova"/>
              <a:buNone/>
              <a:defRPr i="0" sz="3200" cap="none" strike="noStrike">
                <a:solidFill>
                  <a:srgbClr val="1C4587"/>
                </a:solidFill>
                <a:latin typeface="Proxima Nova"/>
                <a:ea typeface="Proxima Nova"/>
                <a:cs typeface="Proxima Nova"/>
                <a:sym typeface="Proxima Nova"/>
              </a:defRPr>
            </a:lvl3pPr>
            <a:lvl4pPr lvl="3" rtl="0">
              <a:spcBef>
                <a:spcPts val="0"/>
              </a:spcBef>
              <a:spcAft>
                <a:spcPts val="0"/>
              </a:spcAft>
              <a:buClr>
                <a:srgbClr val="1C4587"/>
              </a:buClr>
              <a:buSzPts val="3200"/>
              <a:buFont typeface="Proxima Nova"/>
              <a:buNone/>
              <a:defRPr i="0" sz="3200" cap="none" strike="noStrike">
                <a:solidFill>
                  <a:srgbClr val="1C4587"/>
                </a:solidFill>
                <a:latin typeface="Proxima Nova"/>
                <a:ea typeface="Proxima Nova"/>
                <a:cs typeface="Proxima Nova"/>
                <a:sym typeface="Proxima Nova"/>
              </a:defRPr>
            </a:lvl4pPr>
            <a:lvl5pPr lvl="4" rtl="0">
              <a:spcBef>
                <a:spcPts val="0"/>
              </a:spcBef>
              <a:spcAft>
                <a:spcPts val="0"/>
              </a:spcAft>
              <a:buClr>
                <a:srgbClr val="1C4587"/>
              </a:buClr>
              <a:buSzPts val="3200"/>
              <a:buFont typeface="Proxima Nova"/>
              <a:buNone/>
              <a:defRPr i="0" sz="3200" cap="none" strike="noStrike">
                <a:solidFill>
                  <a:srgbClr val="1C4587"/>
                </a:solidFill>
                <a:latin typeface="Proxima Nova"/>
                <a:ea typeface="Proxima Nova"/>
                <a:cs typeface="Proxima Nova"/>
                <a:sym typeface="Proxima Nova"/>
              </a:defRPr>
            </a:lvl5pPr>
            <a:lvl6pPr lvl="5" rtl="0">
              <a:spcBef>
                <a:spcPts val="0"/>
              </a:spcBef>
              <a:spcAft>
                <a:spcPts val="0"/>
              </a:spcAft>
              <a:buClr>
                <a:srgbClr val="1C4587"/>
              </a:buClr>
              <a:buSzPts val="3200"/>
              <a:buFont typeface="Proxima Nova"/>
              <a:buNone/>
              <a:defRPr i="0" sz="3200" cap="none" strike="noStrike">
                <a:solidFill>
                  <a:srgbClr val="1C4587"/>
                </a:solidFill>
                <a:latin typeface="Proxima Nova"/>
                <a:ea typeface="Proxima Nova"/>
                <a:cs typeface="Proxima Nova"/>
                <a:sym typeface="Proxima Nova"/>
              </a:defRPr>
            </a:lvl6pPr>
            <a:lvl7pPr lvl="6" rtl="0">
              <a:spcBef>
                <a:spcPts val="0"/>
              </a:spcBef>
              <a:spcAft>
                <a:spcPts val="0"/>
              </a:spcAft>
              <a:buClr>
                <a:srgbClr val="1C4587"/>
              </a:buClr>
              <a:buSzPts val="3200"/>
              <a:buFont typeface="Proxima Nova"/>
              <a:buNone/>
              <a:defRPr i="0" sz="3200" cap="none" strike="noStrike">
                <a:solidFill>
                  <a:srgbClr val="1C4587"/>
                </a:solidFill>
                <a:latin typeface="Proxima Nova"/>
                <a:ea typeface="Proxima Nova"/>
                <a:cs typeface="Proxima Nova"/>
                <a:sym typeface="Proxima Nova"/>
              </a:defRPr>
            </a:lvl7pPr>
            <a:lvl8pPr lvl="7" rtl="0">
              <a:spcBef>
                <a:spcPts val="0"/>
              </a:spcBef>
              <a:spcAft>
                <a:spcPts val="0"/>
              </a:spcAft>
              <a:buClr>
                <a:srgbClr val="1C4587"/>
              </a:buClr>
              <a:buSzPts val="3200"/>
              <a:buFont typeface="Proxima Nova"/>
              <a:buNone/>
              <a:defRPr i="0" sz="3200" cap="none" strike="noStrike">
                <a:solidFill>
                  <a:srgbClr val="1C4587"/>
                </a:solidFill>
                <a:latin typeface="Proxima Nova"/>
                <a:ea typeface="Proxima Nova"/>
                <a:cs typeface="Proxima Nova"/>
                <a:sym typeface="Proxima Nova"/>
              </a:defRPr>
            </a:lvl8pPr>
            <a:lvl9pPr lvl="8" rtl="0">
              <a:spcBef>
                <a:spcPts val="0"/>
              </a:spcBef>
              <a:spcAft>
                <a:spcPts val="0"/>
              </a:spcAft>
              <a:buClr>
                <a:srgbClr val="1C4587"/>
              </a:buClr>
              <a:buSzPts val="3200"/>
              <a:buFont typeface="Proxima Nova"/>
              <a:buNone/>
              <a:defRPr i="0" sz="3200" cap="none" strike="noStrike">
                <a:solidFill>
                  <a:srgbClr val="1C4587"/>
                </a:solidFill>
                <a:latin typeface="Proxima Nova"/>
                <a:ea typeface="Proxima Nova"/>
                <a:cs typeface="Proxima Nova"/>
                <a:sym typeface="Proxima Nova"/>
              </a:defRPr>
            </a:lvl9pPr>
          </a:lstStyle>
          <a:p/>
        </p:txBody>
      </p:sp>
      <p:sp>
        <p:nvSpPr>
          <p:cNvPr id="28" name="Google Shape;28;p8"/>
          <p:cNvSpPr txBox="1"/>
          <p:nvPr>
            <p:ph idx="1" type="subTitle"/>
          </p:nvPr>
        </p:nvSpPr>
        <p:spPr>
          <a:xfrm>
            <a:off x="152075" y="2896925"/>
            <a:ext cx="7212300" cy="784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b="1" i="0" sz="2400" u="none" cap="none" strike="noStrike"/>
            </a:lvl1pPr>
            <a:lvl2pPr lvl="1" rtl="0">
              <a:lnSpc>
                <a:spcPct val="100000"/>
              </a:lnSpc>
              <a:spcBef>
                <a:spcPts val="0"/>
              </a:spcBef>
              <a:spcAft>
                <a:spcPts val="0"/>
              </a:spcAft>
              <a:buSzPts val="3000"/>
              <a:buNone/>
              <a:defRPr b="1" i="0" sz="3000" u="none" cap="none" strike="noStrike"/>
            </a:lvl2pPr>
            <a:lvl3pPr lvl="2" rtl="0">
              <a:lnSpc>
                <a:spcPct val="100000"/>
              </a:lnSpc>
              <a:spcBef>
                <a:spcPts val="0"/>
              </a:spcBef>
              <a:spcAft>
                <a:spcPts val="0"/>
              </a:spcAft>
              <a:buSzPts val="3000"/>
              <a:buNone/>
              <a:defRPr b="1" i="0" sz="3000" u="none" cap="none" strike="noStrike"/>
            </a:lvl3pPr>
            <a:lvl4pPr lvl="3" rtl="0">
              <a:lnSpc>
                <a:spcPct val="100000"/>
              </a:lnSpc>
              <a:spcBef>
                <a:spcPts val="0"/>
              </a:spcBef>
              <a:spcAft>
                <a:spcPts val="0"/>
              </a:spcAft>
              <a:buSzPts val="3000"/>
              <a:buNone/>
              <a:defRPr b="1" i="0" sz="3000" u="none" cap="none" strike="noStrike"/>
            </a:lvl4pPr>
            <a:lvl5pPr lvl="4" rtl="0">
              <a:lnSpc>
                <a:spcPct val="100000"/>
              </a:lnSpc>
              <a:spcBef>
                <a:spcPts val="0"/>
              </a:spcBef>
              <a:spcAft>
                <a:spcPts val="0"/>
              </a:spcAft>
              <a:buSzPts val="3000"/>
              <a:buNone/>
              <a:defRPr b="1" i="0" sz="3000" u="none" cap="none" strike="noStrike"/>
            </a:lvl5pPr>
            <a:lvl6pPr lvl="5" rtl="0">
              <a:lnSpc>
                <a:spcPct val="100000"/>
              </a:lnSpc>
              <a:spcBef>
                <a:spcPts val="0"/>
              </a:spcBef>
              <a:spcAft>
                <a:spcPts val="0"/>
              </a:spcAft>
              <a:buSzPts val="3000"/>
              <a:buNone/>
              <a:defRPr b="1" i="0" sz="3000" u="none" cap="none" strike="noStrike"/>
            </a:lvl6pPr>
            <a:lvl7pPr lvl="6" rtl="0">
              <a:lnSpc>
                <a:spcPct val="100000"/>
              </a:lnSpc>
              <a:spcBef>
                <a:spcPts val="0"/>
              </a:spcBef>
              <a:spcAft>
                <a:spcPts val="0"/>
              </a:spcAft>
              <a:buSzPts val="3000"/>
              <a:buNone/>
              <a:defRPr b="1" i="0" sz="3000" u="none" cap="none" strike="noStrike"/>
            </a:lvl7pPr>
            <a:lvl8pPr lvl="7" rtl="0">
              <a:lnSpc>
                <a:spcPct val="100000"/>
              </a:lnSpc>
              <a:spcBef>
                <a:spcPts val="0"/>
              </a:spcBef>
              <a:spcAft>
                <a:spcPts val="0"/>
              </a:spcAft>
              <a:buSzPts val="3000"/>
              <a:buNone/>
              <a:defRPr b="1" i="0" sz="3000" u="none" cap="none" strike="noStrike"/>
            </a:lvl8pPr>
            <a:lvl9pPr lvl="8" rtl="0">
              <a:lnSpc>
                <a:spcPct val="100000"/>
              </a:lnSpc>
              <a:spcBef>
                <a:spcPts val="0"/>
              </a:spcBef>
              <a:spcAft>
                <a:spcPts val="0"/>
              </a:spcAft>
              <a:buSzPts val="3000"/>
              <a:buNone/>
              <a:defRPr b="1" i="0" sz="3000" u="none" cap="none" strike="noStrike"/>
            </a:lvl9pPr>
          </a:lstStyle>
          <a:p/>
        </p:txBody>
      </p:sp>
      <p:cxnSp>
        <p:nvCxnSpPr>
          <p:cNvPr id="29" name="Google Shape;29;p8"/>
          <p:cNvCxnSpPr/>
          <p:nvPr/>
        </p:nvCxnSpPr>
        <p:spPr>
          <a:xfrm>
            <a:off x="290700" y="2669200"/>
            <a:ext cx="8443800" cy="0"/>
          </a:xfrm>
          <a:prstGeom prst="straightConnector1">
            <a:avLst/>
          </a:prstGeom>
          <a:noFill/>
          <a:ln cap="flat" cmpd="sng" w="9525">
            <a:solidFill>
              <a:schemeClr val="dk1"/>
            </a:solidFill>
            <a:prstDash val="solid"/>
            <a:round/>
            <a:headEnd len="med" w="med" type="none"/>
            <a:tailEnd len="med" w="med" type="none"/>
          </a:ln>
        </p:spPr>
      </p:cxnSp>
      <p:sp>
        <p:nvSpPr>
          <p:cNvPr id="30" name="Google Shape;30;p8"/>
          <p:cNvSpPr txBox="1"/>
          <p:nvPr>
            <p:ph idx="2" type="subTitle"/>
          </p:nvPr>
        </p:nvSpPr>
        <p:spPr>
          <a:xfrm>
            <a:off x="152075" y="4532300"/>
            <a:ext cx="7212300" cy="4605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i="0" sz="1800" u="none" cap="none" strike="noStrike"/>
            </a:lvl1pPr>
            <a:lvl2pPr lvl="1" rtl="0">
              <a:lnSpc>
                <a:spcPct val="100000"/>
              </a:lnSpc>
              <a:spcBef>
                <a:spcPts val="0"/>
              </a:spcBef>
              <a:spcAft>
                <a:spcPts val="0"/>
              </a:spcAft>
              <a:buSzPts val="3000"/>
              <a:buNone/>
              <a:defRPr b="1" i="0" sz="3000" u="none" cap="none" strike="noStrike"/>
            </a:lvl2pPr>
            <a:lvl3pPr lvl="2" rtl="0">
              <a:lnSpc>
                <a:spcPct val="100000"/>
              </a:lnSpc>
              <a:spcBef>
                <a:spcPts val="0"/>
              </a:spcBef>
              <a:spcAft>
                <a:spcPts val="0"/>
              </a:spcAft>
              <a:buSzPts val="3000"/>
              <a:buNone/>
              <a:defRPr b="1" i="0" sz="3000" u="none" cap="none" strike="noStrike"/>
            </a:lvl3pPr>
            <a:lvl4pPr lvl="3" rtl="0">
              <a:lnSpc>
                <a:spcPct val="100000"/>
              </a:lnSpc>
              <a:spcBef>
                <a:spcPts val="0"/>
              </a:spcBef>
              <a:spcAft>
                <a:spcPts val="0"/>
              </a:spcAft>
              <a:buSzPts val="3000"/>
              <a:buNone/>
              <a:defRPr b="1" i="0" sz="3000" u="none" cap="none" strike="noStrike"/>
            </a:lvl4pPr>
            <a:lvl5pPr lvl="4" rtl="0">
              <a:lnSpc>
                <a:spcPct val="100000"/>
              </a:lnSpc>
              <a:spcBef>
                <a:spcPts val="0"/>
              </a:spcBef>
              <a:spcAft>
                <a:spcPts val="0"/>
              </a:spcAft>
              <a:buSzPts val="3000"/>
              <a:buNone/>
              <a:defRPr b="1" i="0" sz="3000" u="none" cap="none" strike="noStrike"/>
            </a:lvl5pPr>
            <a:lvl6pPr lvl="5" rtl="0">
              <a:lnSpc>
                <a:spcPct val="100000"/>
              </a:lnSpc>
              <a:spcBef>
                <a:spcPts val="0"/>
              </a:spcBef>
              <a:spcAft>
                <a:spcPts val="0"/>
              </a:spcAft>
              <a:buSzPts val="3000"/>
              <a:buNone/>
              <a:defRPr b="1" i="0" sz="3000" u="none" cap="none" strike="noStrike"/>
            </a:lvl6pPr>
            <a:lvl7pPr lvl="6" rtl="0">
              <a:lnSpc>
                <a:spcPct val="100000"/>
              </a:lnSpc>
              <a:spcBef>
                <a:spcPts val="0"/>
              </a:spcBef>
              <a:spcAft>
                <a:spcPts val="0"/>
              </a:spcAft>
              <a:buSzPts val="3000"/>
              <a:buNone/>
              <a:defRPr b="1" i="0" sz="3000" u="none" cap="none" strike="noStrike"/>
            </a:lvl7pPr>
            <a:lvl8pPr lvl="7" rtl="0">
              <a:lnSpc>
                <a:spcPct val="100000"/>
              </a:lnSpc>
              <a:spcBef>
                <a:spcPts val="0"/>
              </a:spcBef>
              <a:spcAft>
                <a:spcPts val="0"/>
              </a:spcAft>
              <a:buSzPts val="3000"/>
              <a:buNone/>
              <a:defRPr b="1" i="0" sz="3000" u="none" cap="none" strike="noStrike"/>
            </a:lvl8pPr>
            <a:lvl9pPr lvl="8" rtl="0">
              <a:lnSpc>
                <a:spcPct val="100000"/>
              </a:lnSpc>
              <a:spcBef>
                <a:spcPts val="0"/>
              </a:spcBef>
              <a:spcAft>
                <a:spcPts val="0"/>
              </a:spcAft>
              <a:buSzPts val="3000"/>
              <a:buNone/>
              <a:defRPr b="1" i="0" sz="3000" u="none" cap="none" strike="noStrike"/>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 name="Shape 37"/>
        <p:cNvGrpSpPr/>
        <p:nvPr/>
      </p:nvGrpSpPr>
      <p:grpSpPr>
        <a:xfrm>
          <a:off x="0" y="0"/>
          <a:ext cx="0" cy="0"/>
          <a:chOff x="0" y="0"/>
          <a:chExt cx="0" cy="0"/>
        </a:xfrm>
      </p:grpSpPr>
      <p:sp>
        <p:nvSpPr>
          <p:cNvPr id="38" name="Google Shape;38;p10"/>
          <p:cNvSpPr txBox="1"/>
          <p:nvPr>
            <p:ph type="title"/>
          </p:nvPr>
        </p:nvSpPr>
        <p:spPr>
          <a:xfrm>
            <a:off x="414338" y="240506"/>
            <a:ext cx="81012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9" name="Google Shape;39;p1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1700"/>
              </a:spcBef>
              <a:spcAft>
                <a:spcPts val="0"/>
              </a:spcAft>
              <a:buClr>
                <a:schemeClr val="dk1"/>
              </a:buClr>
              <a:buSzPts val="2100"/>
              <a:buFont typeface="Noto Sans Symbols"/>
              <a:buChar char="⮚"/>
              <a:defRPr/>
            </a:lvl1pPr>
            <a:lvl2pPr indent="-342900" lvl="1" marL="914400" rtl="0" algn="l">
              <a:lnSpc>
                <a:spcPct val="90000"/>
              </a:lnSpc>
              <a:spcBef>
                <a:spcPts val="400"/>
              </a:spcBef>
              <a:spcAft>
                <a:spcPts val="0"/>
              </a:spcAft>
              <a:buClr>
                <a:schemeClr val="dk1"/>
              </a:buClr>
              <a:buSzPts val="1800"/>
              <a:buChar char="⮚"/>
              <a:defRPr/>
            </a:lvl2pPr>
            <a:lvl3pPr indent="-323850" lvl="2" marL="1371600" rtl="0" algn="l">
              <a:lnSpc>
                <a:spcPct val="90000"/>
              </a:lnSpc>
              <a:spcBef>
                <a:spcPts val="400"/>
              </a:spcBef>
              <a:spcAft>
                <a:spcPts val="0"/>
              </a:spcAft>
              <a:buClr>
                <a:schemeClr val="dk1"/>
              </a:buClr>
              <a:buSzPts val="15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 name="Google Shape;40;p1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1" name="Google Shape;41;p1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2" name="Google Shape;42;p10"/>
          <p:cNvSpPr txBox="1"/>
          <p:nvPr>
            <p:ph idx="12" type="sldNum"/>
          </p:nvPr>
        </p:nvSpPr>
        <p:spPr>
          <a:xfrm>
            <a:off x="463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pic>
        <p:nvPicPr>
          <p:cNvPr id="43" name="Google Shape;43;p10"/>
          <p:cNvPicPr preferRelativeResize="0"/>
          <p:nvPr/>
        </p:nvPicPr>
        <p:blipFill rotWithShape="1">
          <a:blip r:embed="rId2">
            <a:alphaModFix/>
          </a:blip>
          <a:srcRect b="0" l="0" r="0" t="0"/>
          <a:stretch/>
        </p:blipFill>
        <p:spPr>
          <a:xfrm>
            <a:off x="732000" y="5017682"/>
            <a:ext cx="342900" cy="120017"/>
          </a:xfrm>
          <a:prstGeom prst="rect">
            <a:avLst/>
          </a:prstGeom>
          <a:noFill/>
          <a:ln>
            <a:noFill/>
          </a:ln>
        </p:spPr>
      </p:pic>
      <p:sp>
        <p:nvSpPr>
          <p:cNvPr id="44" name="Google Shape;44;p10">
            <a:hlinkClick r:id="rId3"/>
          </p:cNvPr>
          <p:cNvSpPr txBox="1"/>
          <p:nvPr/>
        </p:nvSpPr>
        <p:spPr>
          <a:xfrm>
            <a:off x="-2" y="5002669"/>
            <a:ext cx="769800" cy="1500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500" u="sng" cap="none" strike="noStrike">
                <a:solidFill>
                  <a:srgbClr val="7F7F7F"/>
                </a:solidFill>
                <a:latin typeface="Century Gothic"/>
                <a:ea typeface="Century Gothic"/>
                <a:cs typeface="Century Gothic"/>
                <a:sym typeface="Century Gothic"/>
                <a:hlinkClick r:id="rId4">
                  <a:extLst>
                    <a:ext uri="{A12FA001-AC4F-418D-AE19-62706E023703}">
                      <ahyp:hlinkClr val="tx"/>
                    </a:ext>
                  </a:extLst>
                </a:hlinkClick>
              </a:rPr>
              <a:t>Joseph E. Gonzalez</a:t>
            </a:r>
            <a:endParaRPr b="0" i="0" sz="500" u="none" cap="none" strike="noStrike">
              <a:solidFill>
                <a:srgbClr val="7F7F7F"/>
              </a:solidFill>
              <a:latin typeface="Century Gothic"/>
              <a:ea typeface="Century Gothic"/>
              <a:cs typeface="Century Gothic"/>
              <a:sym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type="secHead">
  <p:cSld name="SECTION_HEADER">
    <p:bg>
      <p:bgPr>
        <a:solidFill>
          <a:schemeClr val="accent5"/>
        </a:solidFill>
      </p:bgPr>
    </p:bg>
    <p:spTree>
      <p:nvGrpSpPr>
        <p:cNvPr id="45" name="Shape 45"/>
        <p:cNvGrpSpPr/>
        <p:nvPr/>
      </p:nvGrpSpPr>
      <p:grpSpPr>
        <a:xfrm>
          <a:off x="0" y="0"/>
          <a:ext cx="0" cy="0"/>
          <a:chOff x="0" y="0"/>
          <a:chExt cx="0" cy="0"/>
        </a:xfrm>
      </p:grpSpPr>
      <p:sp>
        <p:nvSpPr>
          <p:cNvPr id="46" name="Google Shape;46;p11"/>
          <p:cNvSpPr txBox="1"/>
          <p:nvPr>
            <p:ph type="title"/>
          </p:nvPr>
        </p:nvSpPr>
        <p:spPr>
          <a:xfrm>
            <a:off x="623888" y="1282305"/>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lt1"/>
              </a:buClr>
              <a:buSzPts val="4500"/>
              <a:buFont typeface="Century Gothic"/>
              <a:buNone/>
              <a:defRPr sz="4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7" name="Google Shape;47;p11"/>
          <p:cNvSpPr txBox="1"/>
          <p:nvPr>
            <p:ph idx="1" type="body"/>
          </p:nvPr>
        </p:nvSpPr>
        <p:spPr>
          <a:xfrm>
            <a:off x="623888" y="3442098"/>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1700"/>
              </a:spcBef>
              <a:spcAft>
                <a:spcPts val="0"/>
              </a:spcAft>
              <a:buClr>
                <a:schemeClr val="lt1"/>
              </a:buClr>
              <a:buSzPts val="1800"/>
              <a:buNone/>
              <a:defRPr sz="1800">
                <a:solidFill>
                  <a:schemeClr val="lt1"/>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48" name="Google Shape;48;p1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solidFill>
                  <a:schemeClr val="l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9" name="Google Shape;49;p1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solidFill>
                  <a:schemeClr val="l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0" name="Google Shape;50;p11"/>
          <p:cNvSpPr txBox="1"/>
          <p:nvPr>
            <p:ph idx="12" type="sldNum"/>
          </p:nvPr>
        </p:nvSpPr>
        <p:spPr>
          <a:xfrm>
            <a:off x="463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900" u="none" cap="none" strike="noStrike">
                <a:solidFill>
                  <a:schemeClr val="lt1"/>
                </a:solidFill>
                <a:latin typeface="Helvetica Neue"/>
                <a:ea typeface="Helvetica Neue"/>
                <a:cs typeface="Helvetica Neue"/>
                <a:sym typeface="Helvetica Neue"/>
              </a:defRPr>
            </a:lvl1pPr>
            <a:lvl2pPr indent="0" lvl="1" marL="0" rtl="0" algn="r">
              <a:spcBef>
                <a:spcPts val="0"/>
              </a:spcBef>
              <a:buNone/>
              <a:defRPr b="0" i="0" sz="900" u="none" cap="none" strike="noStrike">
                <a:solidFill>
                  <a:schemeClr val="lt1"/>
                </a:solidFill>
                <a:latin typeface="Helvetica Neue"/>
                <a:ea typeface="Helvetica Neue"/>
                <a:cs typeface="Helvetica Neue"/>
                <a:sym typeface="Helvetica Neue"/>
              </a:defRPr>
            </a:lvl2pPr>
            <a:lvl3pPr indent="0" lvl="2" marL="0" rtl="0" algn="r">
              <a:spcBef>
                <a:spcPts val="0"/>
              </a:spcBef>
              <a:buNone/>
              <a:defRPr b="0" i="0" sz="900" u="none" cap="none" strike="noStrike">
                <a:solidFill>
                  <a:schemeClr val="lt1"/>
                </a:solidFill>
                <a:latin typeface="Helvetica Neue"/>
                <a:ea typeface="Helvetica Neue"/>
                <a:cs typeface="Helvetica Neue"/>
                <a:sym typeface="Helvetica Neue"/>
              </a:defRPr>
            </a:lvl3pPr>
            <a:lvl4pPr indent="0" lvl="3" marL="0" rtl="0" algn="r">
              <a:spcBef>
                <a:spcPts val="0"/>
              </a:spcBef>
              <a:buNone/>
              <a:defRPr b="0" i="0" sz="900" u="none" cap="none" strike="noStrike">
                <a:solidFill>
                  <a:schemeClr val="lt1"/>
                </a:solidFill>
                <a:latin typeface="Helvetica Neue"/>
                <a:ea typeface="Helvetica Neue"/>
                <a:cs typeface="Helvetica Neue"/>
                <a:sym typeface="Helvetica Neue"/>
              </a:defRPr>
            </a:lvl4pPr>
            <a:lvl5pPr indent="0" lvl="4" marL="0" rtl="0" algn="r">
              <a:spcBef>
                <a:spcPts val="0"/>
              </a:spcBef>
              <a:buNone/>
              <a:defRPr b="0" i="0" sz="900" u="none" cap="none" strike="noStrike">
                <a:solidFill>
                  <a:schemeClr val="lt1"/>
                </a:solidFill>
                <a:latin typeface="Helvetica Neue"/>
                <a:ea typeface="Helvetica Neue"/>
                <a:cs typeface="Helvetica Neue"/>
                <a:sym typeface="Helvetica Neue"/>
              </a:defRPr>
            </a:lvl5pPr>
            <a:lvl6pPr indent="0" lvl="5" marL="0" rtl="0" algn="r">
              <a:spcBef>
                <a:spcPts val="0"/>
              </a:spcBef>
              <a:buNone/>
              <a:defRPr b="0" i="0" sz="900" u="none" cap="none" strike="noStrike">
                <a:solidFill>
                  <a:schemeClr val="lt1"/>
                </a:solidFill>
                <a:latin typeface="Helvetica Neue"/>
                <a:ea typeface="Helvetica Neue"/>
                <a:cs typeface="Helvetica Neue"/>
                <a:sym typeface="Helvetica Neue"/>
              </a:defRPr>
            </a:lvl6pPr>
            <a:lvl7pPr indent="0" lvl="6" marL="0" rtl="0" algn="r">
              <a:spcBef>
                <a:spcPts val="0"/>
              </a:spcBef>
              <a:buNone/>
              <a:defRPr b="0" i="0" sz="900" u="none" cap="none" strike="noStrike">
                <a:solidFill>
                  <a:schemeClr val="lt1"/>
                </a:solidFill>
                <a:latin typeface="Helvetica Neue"/>
                <a:ea typeface="Helvetica Neue"/>
                <a:cs typeface="Helvetica Neue"/>
                <a:sym typeface="Helvetica Neue"/>
              </a:defRPr>
            </a:lvl7pPr>
            <a:lvl8pPr indent="0" lvl="7" marL="0" rtl="0" algn="r">
              <a:spcBef>
                <a:spcPts val="0"/>
              </a:spcBef>
              <a:buNone/>
              <a:defRPr b="0" i="0" sz="900" u="none" cap="none" strike="noStrike">
                <a:solidFill>
                  <a:schemeClr val="lt1"/>
                </a:solidFill>
                <a:latin typeface="Helvetica Neue"/>
                <a:ea typeface="Helvetica Neue"/>
                <a:cs typeface="Helvetica Neue"/>
                <a:sym typeface="Helvetica Neue"/>
              </a:defRPr>
            </a:lvl8pPr>
            <a:lvl9pPr indent="0" lvl="8" marL="0" rtl="0" algn="r">
              <a:spcBef>
                <a:spcPts val="0"/>
              </a:spcBef>
              <a:buNone/>
              <a:defRPr b="0" i="0" sz="9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51" name="Google Shape;51;p11"/>
          <p:cNvPicPr preferRelativeResize="0"/>
          <p:nvPr/>
        </p:nvPicPr>
        <p:blipFill rotWithShape="1">
          <a:blip r:embed="rId2">
            <a:alphaModFix/>
          </a:blip>
          <a:srcRect b="0" l="0" r="0" t="0"/>
          <a:stretch/>
        </p:blipFill>
        <p:spPr>
          <a:xfrm>
            <a:off x="732000" y="5008438"/>
            <a:ext cx="342900" cy="120017"/>
          </a:xfrm>
          <a:prstGeom prst="rect">
            <a:avLst/>
          </a:prstGeom>
          <a:noFill/>
          <a:ln>
            <a:noFill/>
          </a:ln>
        </p:spPr>
      </p:pic>
      <p:sp>
        <p:nvSpPr>
          <p:cNvPr id="52" name="Google Shape;52;p11">
            <a:hlinkClick r:id="rId3"/>
          </p:cNvPr>
          <p:cNvSpPr txBox="1"/>
          <p:nvPr/>
        </p:nvSpPr>
        <p:spPr>
          <a:xfrm>
            <a:off x="-2" y="4993426"/>
            <a:ext cx="769800" cy="1500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500" u="sng" cap="none" strike="noStrike">
                <a:solidFill>
                  <a:schemeClr val="lt2"/>
                </a:solidFill>
                <a:latin typeface="Century Gothic"/>
                <a:ea typeface="Century Gothic"/>
                <a:cs typeface="Century Gothic"/>
                <a:sym typeface="Century Gothic"/>
                <a:hlinkClick r:id="rId4">
                  <a:extLst>
                    <a:ext uri="{A12FA001-AC4F-418D-AE19-62706E023703}">
                      <ahyp:hlinkClr val="tx"/>
                    </a:ext>
                  </a:extLst>
                </a:hlinkClick>
              </a:rPr>
              <a:t>Joseph E. Gonzalez</a:t>
            </a:r>
            <a:endParaRPr b="0" i="0" sz="500" u="none" cap="none" strike="noStrike">
              <a:solidFill>
                <a:schemeClr val="lt2"/>
              </a:solidFill>
              <a:latin typeface="Century Gothic"/>
              <a:ea typeface="Century Gothic"/>
              <a:cs typeface="Century Gothic"/>
              <a:sym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5" Type="http://schemas.openxmlformats.org/officeDocument/2006/relationships/slideLayout" Target="../slideLayouts/slideLayout22.xml"/><Relationship Id="rId14" Type="http://schemas.openxmlformats.org/officeDocument/2006/relationships/slideLayout" Target="../slideLayouts/slideLayout21.xml"/><Relationship Id="rId17" Type="http://schemas.openxmlformats.org/officeDocument/2006/relationships/slideLayout" Target="../slideLayouts/slideLayout24.xml"/><Relationship Id="rId16" Type="http://schemas.openxmlformats.org/officeDocument/2006/relationships/slideLayout" Target="../slideLayouts/slideLayout23.xml"/><Relationship Id="rId5" Type="http://schemas.openxmlformats.org/officeDocument/2006/relationships/slideLayout" Target="../slideLayouts/slideLayout12.xml"/><Relationship Id="rId19" Type="http://schemas.openxmlformats.org/officeDocument/2006/relationships/slideLayout" Target="../slideLayouts/slideLayout26.xml"/><Relationship Id="rId6" Type="http://schemas.openxmlformats.org/officeDocument/2006/relationships/slideLayout" Target="../slideLayouts/slideLayout13.xml"/><Relationship Id="rId18" Type="http://schemas.openxmlformats.org/officeDocument/2006/relationships/slideLayout" Target="../slideLayouts/slideLayout25.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 name="Google Shape;8;p1"/>
          <p:cNvPicPr preferRelativeResize="0"/>
          <p:nvPr/>
        </p:nvPicPr>
        <p:blipFill>
          <a:blip r:embed="rId1">
            <a:alphaModFix/>
          </a:blip>
          <a:stretch>
            <a:fillRect/>
          </a:stretch>
        </p:blipFill>
        <p:spPr>
          <a:xfrm>
            <a:off x="8686800" y="4983478"/>
            <a:ext cx="457200" cy="16002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 name="Shape 31"/>
        <p:cNvGrpSpPr/>
        <p:nvPr/>
      </p:nvGrpSpPr>
      <p:grpSpPr>
        <a:xfrm>
          <a:off x="0" y="0"/>
          <a:ext cx="0" cy="0"/>
          <a:chOff x="0" y="0"/>
          <a:chExt cx="0" cy="0"/>
        </a:xfrm>
      </p:grpSpPr>
      <p:sp>
        <p:nvSpPr>
          <p:cNvPr id="32" name="Google Shape;32;p9"/>
          <p:cNvSpPr txBox="1"/>
          <p:nvPr>
            <p:ph type="title"/>
          </p:nvPr>
        </p:nvSpPr>
        <p:spPr>
          <a:xfrm>
            <a:off x="414338" y="240506"/>
            <a:ext cx="81012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3" name="Google Shape;33;p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1700"/>
              </a:spcBef>
              <a:spcAft>
                <a:spcPts val="0"/>
              </a:spcAft>
              <a:buClr>
                <a:schemeClr val="dk1"/>
              </a:buClr>
              <a:buSzPts val="2100"/>
              <a:buFont typeface="Noto Sans Symbols"/>
              <a:buNone/>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Noto Sans Symbols"/>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Noto Sans Symbols"/>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Noto Sans Symbols"/>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34" name="Google Shape;34;p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Helvetica Neue"/>
                <a:ea typeface="Helvetica Neue"/>
                <a:cs typeface="Helvetica Neue"/>
                <a:sym typeface="Helvetica Neue"/>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35" name="Google Shape;35;p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Helvetica Neue"/>
                <a:ea typeface="Helvetica Neue"/>
                <a:cs typeface="Helvetica Neue"/>
                <a:sym typeface="Helvetica Neue"/>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36" name="Google Shape;36;p9"/>
          <p:cNvSpPr txBox="1"/>
          <p:nvPr>
            <p:ph idx="12" type="sldNum"/>
          </p:nvPr>
        </p:nvSpPr>
        <p:spPr>
          <a:xfrm>
            <a:off x="463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spcBef>
                <a:spcPts val="0"/>
              </a:spcBef>
              <a:buNone/>
              <a:defRPr b="0" i="0" sz="900" u="none" cap="none" strike="noStrike">
                <a:solidFill>
                  <a:srgbClr val="888888"/>
                </a:solidFill>
                <a:latin typeface="Helvetica Neue"/>
                <a:ea typeface="Helvetica Neue"/>
                <a:cs typeface="Helvetica Neue"/>
                <a:sym typeface="Helvetica Neue"/>
              </a:defRPr>
            </a:lvl1pPr>
            <a:lvl2pPr indent="0" lvl="1" marL="0" marR="0" rtl="0">
              <a:spcBef>
                <a:spcPts val="0"/>
              </a:spcBef>
              <a:buNone/>
              <a:defRPr b="0" i="0" sz="900" u="none" cap="none" strike="noStrike">
                <a:solidFill>
                  <a:srgbClr val="888888"/>
                </a:solidFill>
                <a:latin typeface="Helvetica Neue"/>
                <a:ea typeface="Helvetica Neue"/>
                <a:cs typeface="Helvetica Neue"/>
                <a:sym typeface="Helvetica Neue"/>
              </a:defRPr>
            </a:lvl2pPr>
            <a:lvl3pPr indent="0" lvl="2" marL="0" marR="0" rtl="0">
              <a:spcBef>
                <a:spcPts val="0"/>
              </a:spcBef>
              <a:buNone/>
              <a:defRPr b="0" i="0" sz="900" u="none" cap="none" strike="noStrike">
                <a:solidFill>
                  <a:srgbClr val="888888"/>
                </a:solidFill>
                <a:latin typeface="Helvetica Neue"/>
                <a:ea typeface="Helvetica Neue"/>
                <a:cs typeface="Helvetica Neue"/>
                <a:sym typeface="Helvetica Neue"/>
              </a:defRPr>
            </a:lvl3pPr>
            <a:lvl4pPr indent="0" lvl="3" marL="0" marR="0" rtl="0">
              <a:spcBef>
                <a:spcPts val="0"/>
              </a:spcBef>
              <a:buNone/>
              <a:defRPr b="0" i="0" sz="900" u="none" cap="none" strike="noStrike">
                <a:solidFill>
                  <a:srgbClr val="888888"/>
                </a:solidFill>
                <a:latin typeface="Helvetica Neue"/>
                <a:ea typeface="Helvetica Neue"/>
                <a:cs typeface="Helvetica Neue"/>
                <a:sym typeface="Helvetica Neue"/>
              </a:defRPr>
            </a:lvl4pPr>
            <a:lvl5pPr indent="0" lvl="4" marL="0" marR="0" rtl="0">
              <a:spcBef>
                <a:spcPts val="0"/>
              </a:spcBef>
              <a:buNone/>
              <a:defRPr b="0" i="0" sz="900" u="none" cap="none" strike="noStrike">
                <a:solidFill>
                  <a:srgbClr val="888888"/>
                </a:solidFill>
                <a:latin typeface="Helvetica Neue"/>
                <a:ea typeface="Helvetica Neue"/>
                <a:cs typeface="Helvetica Neue"/>
                <a:sym typeface="Helvetica Neue"/>
              </a:defRPr>
            </a:lvl5pPr>
            <a:lvl6pPr indent="0" lvl="5" marL="0" marR="0" rtl="0">
              <a:spcBef>
                <a:spcPts val="0"/>
              </a:spcBef>
              <a:buNone/>
              <a:defRPr b="0" i="0" sz="900" u="none" cap="none" strike="noStrike">
                <a:solidFill>
                  <a:srgbClr val="888888"/>
                </a:solidFill>
                <a:latin typeface="Helvetica Neue"/>
                <a:ea typeface="Helvetica Neue"/>
                <a:cs typeface="Helvetica Neue"/>
                <a:sym typeface="Helvetica Neue"/>
              </a:defRPr>
            </a:lvl6pPr>
            <a:lvl7pPr indent="0" lvl="6" marL="0" marR="0" rtl="0">
              <a:spcBef>
                <a:spcPts val="0"/>
              </a:spcBef>
              <a:buNone/>
              <a:defRPr b="0" i="0" sz="900" u="none" cap="none" strike="noStrike">
                <a:solidFill>
                  <a:srgbClr val="888888"/>
                </a:solidFill>
                <a:latin typeface="Helvetica Neue"/>
                <a:ea typeface="Helvetica Neue"/>
                <a:cs typeface="Helvetica Neue"/>
                <a:sym typeface="Helvetica Neue"/>
              </a:defRPr>
            </a:lvl7pPr>
            <a:lvl8pPr indent="0" lvl="7" marL="0" marR="0" rtl="0">
              <a:spcBef>
                <a:spcPts val="0"/>
              </a:spcBef>
              <a:buNone/>
              <a:defRPr b="0" i="0" sz="900" u="none" cap="none" strike="noStrike">
                <a:solidFill>
                  <a:srgbClr val="888888"/>
                </a:solidFill>
                <a:latin typeface="Helvetica Neue"/>
                <a:ea typeface="Helvetica Neue"/>
                <a:cs typeface="Helvetica Neue"/>
                <a:sym typeface="Helvetica Neue"/>
              </a:defRPr>
            </a:lvl8pPr>
            <a:lvl9pPr indent="0" lvl="8" marL="0" marR="0" rtl="0">
              <a:spcBef>
                <a:spcPts val="0"/>
              </a:spcBef>
              <a:buNone/>
              <a:defRPr b="0" i="0" sz="900" u="none" cap="none" strike="noStrike">
                <a:solidFill>
                  <a:srgbClr val="888888"/>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5.png"/><Relationship Id="rId9" Type="http://schemas.openxmlformats.org/officeDocument/2006/relationships/image" Target="../media/image22.png"/><Relationship Id="rId5" Type="http://schemas.openxmlformats.org/officeDocument/2006/relationships/image" Target="../media/image25.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6.png"/><Relationship Id="rId5" Type="http://schemas.openxmlformats.org/officeDocument/2006/relationships/image" Target="../media/image34.png"/><Relationship Id="rId6"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928950" y="2335350"/>
            <a:ext cx="7286100" cy="47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Video 6: Convexity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Approach #3: Gradient Descent</a:t>
            </a:r>
            <a:endParaRPr/>
          </a:p>
        </p:txBody>
      </p:sp>
      <p:sp>
        <p:nvSpPr>
          <p:cNvPr id="242" name="Google Shape;242;p38"/>
          <p:cNvSpPr txBox="1"/>
          <p:nvPr>
            <p:ph idx="1" type="body"/>
          </p:nvPr>
        </p:nvSpPr>
        <p:spPr>
          <a:xfrm>
            <a:off x="243000" y="556500"/>
            <a:ext cx="8443800" cy="696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On a 2D surface, the best way to go down is described by a 2D vector.</a:t>
            </a:r>
            <a:br>
              <a:rPr lang="en"/>
            </a:br>
            <a:endParaRPr/>
          </a:p>
          <a:p>
            <a:pPr indent="0" lvl="0" marL="0" rtl="0" algn="l">
              <a:spcBef>
                <a:spcPts val="600"/>
              </a:spcBef>
              <a:spcAft>
                <a:spcPts val="0"/>
              </a:spcAft>
              <a:buNone/>
            </a:pPr>
            <a:r>
              <a:t/>
            </a:r>
            <a:endParaRPr/>
          </a:p>
        </p:txBody>
      </p:sp>
      <p:pic>
        <p:nvPicPr>
          <p:cNvPr id="243" name="Google Shape;243;p38"/>
          <p:cNvPicPr preferRelativeResize="0"/>
          <p:nvPr/>
        </p:nvPicPr>
        <p:blipFill>
          <a:blip r:embed="rId3">
            <a:alphaModFix/>
          </a:blip>
          <a:stretch>
            <a:fillRect/>
          </a:stretch>
        </p:blipFill>
        <p:spPr>
          <a:xfrm>
            <a:off x="4031675" y="1370525"/>
            <a:ext cx="4699245" cy="3585600"/>
          </a:xfrm>
          <a:prstGeom prst="rect">
            <a:avLst/>
          </a:prstGeom>
          <a:noFill/>
          <a:ln>
            <a:noFill/>
          </a:ln>
        </p:spPr>
      </p:pic>
      <p:sp>
        <p:nvSpPr>
          <p:cNvPr id="244" name="Google Shape;244;p38"/>
          <p:cNvSpPr/>
          <p:nvPr/>
        </p:nvSpPr>
        <p:spPr>
          <a:xfrm>
            <a:off x="6739525" y="3114525"/>
            <a:ext cx="355500" cy="337800"/>
          </a:xfrm>
          <a:prstGeom prst="star5">
            <a:avLst>
              <a:gd fmla="val 19098" name="adj"/>
              <a:gd fmla="val 105146" name="hf"/>
              <a:gd fmla="val 110557" name="vf"/>
            </a:avLst>
          </a:prstGeom>
          <a:solidFill>
            <a:srgbClr val="FF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 name="Google Shape;245;p38"/>
          <p:cNvCxnSpPr/>
          <p:nvPr/>
        </p:nvCxnSpPr>
        <p:spPr>
          <a:xfrm flipH="1">
            <a:off x="6771720" y="3327824"/>
            <a:ext cx="161700" cy="297300"/>
          </a:xfrm>
          <a:prstGeom prst="straightConnector1">
            <a:avLst/>
          </a:prstGeom>
          <a:noFill/>
          <a:ln cap="flat" cmpd="sng" w="19050">
            <a:solidFill>
              <a:srgbClr val="FFFFFF"/>
            </a:solidFill>
            <a:prstDash val="solid"/>
            <a:round/>
            <a:headEnd len="med" w="med" type="none"/>
            <a:tailEnd len="med" w="med" type="triangle"/>
          </a:ln>
        </p:spPr>
      </p:cxnSp>
      <p:cxnSp>
        <p:nvCxnSpPr>
          <p:cNvPr id="246" name="Google Shape;246;p38"/>
          <p:cNvCxnSpPr/>
          <p:nvPr/>
        </p:nvCxnSpPr>
        <p:spPr>
          <a:xfrm flipH="1">
            <a:off x="6665645" y="3525449"/>
            <a:ext cx="161700" cy="297300"/>
          </a:xfrm>
          <a:prstGeom prst="straightConnector1">
            <a:avLst/>
          </a:prstGeom>
          <a:noFill/>
          <a:ln cap="flat" cmpd="sng" w="19050">
            <a:solidFill>
              <a:srgbClr val="FFFFFF"/>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9"/>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Approach #3: Gradient Descent</a:t>
            </a:r>
            <a:endParaRPr/>
          </a:p>
        </p:txBody>
      </p:sp>
      <p:sp>
        <p:nvSpPr>
          <p:cNvPr id="252" name="Google Shape;252;p39"/>
          <p:cNvSpPr txBox="1"/>
          <p:nvPr>
            <p:ph idx="1" type="body"/>
          </p:nvPr>
        </p:nvSpPr>
        <p:spPr>
          <a:xfrm>
            <a:off x="243000" y="556500"/>
            <a:ext cx="8443800" cy="696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On a 2D surface, the best way to go down is described by a 2D vector.</a:t>
            </a:r>
            <a:br>
              <a:rPr lang="en"/>
            </a:br>
            <a:endParaRPr/>
          </a:p>
          <a:p>
            <a:pPr indent="0" lvl="0" marL="0" rtl="0" algn="l">
              <a:spcBef>
                <a:spcPts val="600"/>
              </a:spcBef>
              <a:spcAft>
                <a:spcPts val="0"/>
              </a:spcAft>
              <a:buNone/>
            </a:pPr>
            <a:r>
              <a:t/>
            </a:r>
            <a:endParaRPr/>
          </a:p>
        </p:txBody>
      </p:sp>
      <p:pic>
        <p:nvPicPr>
          <p:cNvPr id="253" name="Google Shape;253;p39"/>
          <p:cNvPicPr preferRelativeResize="0"/>
          <p:nvPr/>
        </p:nvPicPr>
        <p:blipFill>
          <a:blip r:embed="rId3">
            <a:alphaModFix/>
          </a:blip>
          <a:stretch>
            <a:fillRect/>
          </a:stretch>
        </p:blipFill>
        <p:spPr>
          <a:xfrm>
            <a:off x="4031675" y="1370525"/>
            <a:ext cx="4699245" cy="3585600"/>
          </a:xfrm>
          <a:prstGeom prst="rect">
            <a:avLst/>
          </a:prstGeom>
          <a:noFill/>
          <a:ln>
            <a:noFill/>
          </a:ln>
        </p:spPr>
      </p:pic>
      <p:sp>
        <p:nvSpPr>
          <p:cNvPr id="254" name="Google Shape;254;p39"/>
          <p:cNvSpPr/>
          <p:nvPr/>
        </p:nvSpPr>
        <p:spPr>
          <a:xfrm>
            <a:off x="6739525" y="3114525"/>
            <a:ext cx="355500" cy="337800"/>
          </a:xfrm>
          <a:prstGeom prst="star5">
            <a:avLst>
              <a:gd fmla="val 19098" name="adj"/>
              <a:gd fmla="val 105146" name="hf"/>
              <a:gd fmla="val 110557" name="vf"/>
            </a:avLst>
          </a:prstGeom>
          <a:solidFill>
            <a:srgbClr val="FF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 name="Google Shape;255;p39"/>
          <p:cNvCxnSpPr/>
          <p:nvPr/>
        </p:nvCxnSpPr>
        <p:spPr>
          <a:xfrm flipH="1">
            <a:off x="6771720" y="3327824"/>
            <a:ext cx="161700" cy="297300"/>
          </a:xfrm>
          <a:prstGeom prst="straightConnector1">
            <a:avLst/>
          </a:prstGeom>
          <a:noFill/>
          <a:ln cap="flat" cmpd="sng" w="19050">
            <a:solidFill>
              <a:srgbClr val="FFFFFF"/>
            </a:solidFill>
            <a:prstDash val="solid"/>
            <a:round/>
            <a:headEnd len="med" w="med" type="none"/>
            <a:tailEnd len="med" w="med" type="triangle"/>
          </a:ln>
        </p:spPr>
      </p:cxnSp>
      <p:cxnSp>
        <p:nvCxnSpPr>
          <p:cNvPr id="256" name="Google Shape;256;p39"/>
          <p:cNvCxnSpPr/>
          <p:nvPr/>
        </p:nvCxnSpPr>
        <p:spPr>
          <a:xfrm flipH="1">
            <a:off x="6665645" y="3525449"/>
            <a:ext cx="161700" cy="297300"/>
          </a:xfrm>
          <a:prstGeom prst="straightConnector1">
            <a:avLst/>
          </a:prstGeom>
          <a:noFill/>
          <a:ln cap="flat" cmpd="sng" w="19050">
            <a:solidFill>
              <a:srgbClr val="FFFFFF"/>
            </a:solidFill>
            <a:prstDash val="solid"/>
            <a:round/>
            <a:headEnd len="med" w="med" type="none"/>
            <a:tailEnd len="med" w="med" type="triangle"/>
          </a:ln>
        </p:spPr>
      </p:cxnSp>
      <p:cxnSp>
        <p:nvCxnSpPr>
          <p:cNvPr id="257" name="Google Shape;257;p39"/>
          <p:cNvCxnSpPr/>
          <p:nvPr/>
        </p:nvCxnSpPr>
        <p:spPr>
          <a:xfrm flipH="1">
            <a:off x="6571358" y="3710149"/>
            <a:ext cx="161700" cy="297300"/>
          </a:xfrm>
          <a:prstGeom prst="straightConnector1">
            <a:avLst/>
          </a:prstGeom>
          <a:noFill/>
          <a:ln cap="flat" cmpd="sng" w="19050">
            <a:solidFill>
              <a:srgbClr val="FFFFFF"/>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0"/>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Approach #3: Gradient Descent</a:t>
            </a:r>
            <a:endParaRPr/>
          </a:p>
        </p:txBody>
      </p:sp>
      <p:sp>
        <p:nvSpPr>
          <p:cNvPr id="263" name="Google Shape;263;p40"/>
          <p:cNvSpPr txBox="1"/>
          <p:nvPr>
            <p:ph idx="1" type="body"/>
          </p:nvPr>
        </p:nvSpPr>
        <p:spPr>
          <a:xfrm>
            <a:off x="243000" y="556500"/>
            <a:ext cx="8443800" cy="696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On a 2D surface, the best way to go down is described by a 2D vector.</a:t>
            </a:r>
            <a:br>
              <a:rPr lang="en"/>
            </a:br>
            <a:endParaRPr/>
          </a:p>
          <a:p>
            <a:pPr indent="0" lvl="0" marL="0" rtl="0" algn="l">
              <a:spcBef>
                <a:spcPts val="600"/>
              </a:spcBef>
              <a:spcAft>
                <a:spcPts val="0"/>
              </a:spcAft>
              <a:buNone/>
            </a:pPr>
            <a:r>
              <a:t/>
            </a:r>
            <a:endParaRPr/>
          </a:p>
        </p:txBody>
      </p:sp>
      <p:pic>
        <p:nvPicPr>
          <p:cNvPr id="264" name="Google Shape;264;p40"/>
          <p:cNvPicPr preferRelativeResize="0"/>
          <p:nvPr/>
        </p:nvPicPr>
        <p:blipFill>
          <a:blip r:embed="rId3">
            <a:alphaModFix/>
          </a:blip>
          <a:stretch>
            <a:fillRect/>
          </a:stretch>
        </p:blipFill>
        <p:spPr>
          <a:xfrm>
            <a:off x="4031675" y="1370525"/>
            <a:ext cx="4699245" cy="3585600"/>
          </a:xfrm>
          <a:prstGeom prst="rect">
            <a:avLst/>
          </a:prstGeom>
          <a:noFill/>
          <a:ln>
            <a:noFill/>
          </a:ln>
        </p:spPr>
      </p:pic>
      <p:sp>
        <p:nvSpPr>
          <p:cNvPr id="265" name="Google Shape;265;p40"/>
          <p:cNvSpPr/>
          <p:nvPr/>
        </p:nvSpPr>
        <p:spPr>
          <a:xfrm>
            <a:off x="6739525" y="3114525"/>
            <a:ext cx="355500" cy="337800"/>
          </a:xfrm>
          <a:prstGeom prst="star5">
            <a:avLst>
              <a:gd fmla="val 19098" name="adj"/>
              <a:gd fmla="val 105146" name="hf"/>
              <a:gd fmla="val 110557" name="vf"/>
            </a:avLst>
          </a:prstGeom>
          <a:solidFill>
            <a:srgbClr val="FF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 name="Google Shape;266;p40"/>
          <p:cNvCxnSpPr/>
          <p:nvPr/>
        </p:nvCxnSpPr>
        <p:spPr>
          <a:xfrm flipH="1">
            <a:off x="6771720" y="3327824"/>
            <a:ext cx="161700" cy="297300"/>
          </a:xfrm>
          <a:prstGeom prst="straightConnector1">
            <a:avLst/>
          </a:prstGeom>
          <a:noFill/>
          <a:ln cap="flat" cmpd="sng" w="19050">
            <a:solidFill>
              <a:srgbClr val="FFFFFF"/>
            </a:solidFill>
            <a:prstDash val="solid"/>
            <a:round/>
            <a:headEnd len="med" w="med" type="none"/>
            <a:tailEnd len="med" w="med" type="triangle"/>
          </a:ln>
        </p:spPr>
      </p:cxnSp>
      <p:cxnSp>
        <p:nvCxnSpPr>
          <p:cNvPr id="267" name="Google Shape;267;p40"/>
          <p:cNvCxnSpPr/>
          <p:nvPr/>
        </p:nvCxnSpPr>
        <p:spPr>
          <a:xfrm flipH="1">
            <a:off x="6665645" y="3525449"/>
            <a:ext cx="161700" cy="297300"/>
          </a:xfrm>
          <a:prstGeom prst="straightConnector1">
            <a:avLst/>
          </a:prstGeom>
          <a:noFill/>
          <a:ln cap="flat" cmpd="sng" w="19050">
            <a:solidFill>
              <a:srgbClr val="FFFFFF"/>
            </a:solidFill>
            <a:prstDash val="solid"/>
            <a:round/>
            <a:headEnd len="med" w="med" type="none"/>
            <a:tailEnd len="med" w="med" type="triangle"/>
          </a:ln>
        </p:spPr>
      </p:cxnSp>
      <p:cxnSp>
        <p:nvCxnSpPr>
          <p:cNvPr id="268" name="Google Shape;268;p40"/>
          <p:cNvCxnSpPr/>
          <p:nvPr/>
        </p:nvCxnSpPr>
        <p:spPr>
          <a:xfrm flipH="1">
            <a:off x="6571358" y="3710149"/>
            <a:ext cx="161700" cy="297300"/>
          </a:xfrm>
          <a:prstGeom prst="straightConnector1">
            <a:avLst/>
          </a:prstGeom>
          <a:noFill/>
          <a:ln cap="flat" cmpd="sng" w="19050">
            <a:solidFill>
              <a:srgbClr val="FFFFFF"/>
            </a:solidFill>
            <a:prstDash val="solid"/>
            <a:round/>
            <a:headEnd len="med" w="med" type="none"/>
            <a:tailEnd len="med" w="med" type="triangle"/>
          </a:ln>
        </p:spPr>
      </p:cxnSp>
      <p:cxnSp>
        <p:nvCxnSpPr>
          <p:cNvPr id="269" name="Google Shape;269;p40"/>
          <p:cNvCxnSpPr/>
          <p:nvPr/>
        </p:nvCxnSpPr>
        <p:spPr>
          <a:xfrm>
            <a:off x="6616775" y="3928700"/>
            <a:ext cx="90600" cy="271500"/>
          </a:xfrm>
          <a:prstGeom prst="straightConnector1">
            <a:avLst/>
          </a:prstGeom>
          <a:noFill/>
          <a:ln cap="flat" cmpd="sng" w="19050">
            <a:solidFill>
              <a:srgbClr val="FFFFFF"/>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1"/>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Approach #3: Gradient Descent</a:t>
            </a:r>
            <a:endParaRPr/>
          </a:p>
        </p:txBody>
      </p:sp>
      <p:sp>
        <p:nvSpPr>
          <p:cNvPr id="275" name="Google Shape;275;p41"/>
          <p:cNvSpPr txBox="1"/>
          <p:nvPr>
            <p:ph idx="1" type="body"/>
          </p:nvPr>
        </p:nvSpPr>
        <p:spPr>
          <a:xfrm>
            <a:off x="243000" y="556500"/>
            <a:ext cx="8443800" cy="696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On a 2D surface, the best way to go down is described by a 2D vector.</a:t>
            </a:r>
            <a:br>
              <a:rPr lang="en"/>
            </a:br>
            <a:endParaRPr/>
          </a:p>
          <a:p>
            <a:pPr indent="0" lvl="0" marL="0" rtl="0" algn="l">
              <a:spcBef>
                <a:spcPts val="600"/>
              </a:spcBef>
              <a:spcAft>
                <a:spcPts val="0"/>
              </a:spcAft>
              <a:buNone/>
            </a:pPr>
            <a:r>
              <a:t/>
            </a:r>
            <a:endParaRPr/>
          </a:p>
        </p:txBody>
      </p:sp>
      <p:pic>
        <p:nvPicPr>
          <p:cNvPr id="276" name="Google Shape;276;p41"/>
          <p:cNvPicPr preferRelativeResize="0"/>
          <p:nvPr/>
        </p:nvPicPr>
        <p:blipFill>
          <a:blip r:embed="rId3">
            <a:alphaModFix/>
          </a:blip>
          <a:stretch>
            <a:fillRect/>
          </a:stretch>
        </p:blipFill>
        <p:spPr>
          <a:xfrm>
            <a:off x="4031675" y="1370525"/>
            <a:ext cx="4699245" cy="3585600"/>
          </a:xfrm>
          <a:prstGeom prst="rect">
            <a:avLst/>
          </a:prstGeom>
          <a:noFill/>
          <a:ln>
            <a:noFill/>
          </a:ln>
        </p:spPr>
      </p:pic>
      <p:sp>
        <p:nvSpPr>
          <p:cNvPr id="277" name="Google Shape;277;p41"/>
          <p:cNvSpPr/>
          <p:nvPr/>
        </p:nvSpPr>
        <p:spPr>
          <a:xfrm>
            <a:off x="6739525" y="3114525"/>
            <a:ext cx="355500" cy="337800"/>
          </a:xfrm>
          <a:prstGeom prst="star5">
            <a:avLst>
              <a:gd fmla="val 19098" name="adj"/>
              <a:gd fmla="val 105146" name="hf"/>
              <a:gd fmla="val 110557" name="vf"/>
            </a:avLst>
          </a:prstGeom>
          <a:solidFill>
            <a:srgbClr val="FF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 name="Google Shape;278;p41"/>
          <p:cNvCxnSpPr/>
          <p:nvPr/>
        </p:nvCxnSpPr>
        <p:spPr>
          <a:xfrm flipH="1">
            <a:off x="6771720" y="3327824"/>
            <a:ext cx="161700" cy="297300"/>
          </a:xfrm>
          <a:prstGeom prst="straightConnector1">
            <a:avLst/>
          </a:prstGeom>
          <a:noFill/>
          <a:ln cap="flat" cmpd="sng" w="19050">
            <a:solidFill>
              <a:srgbClr val="FFFFFF"/>
            </a:solidFill>
            <a:prstDash val="solid"/>
            <a:round/>
            <a:headEnd len="med" w="med" type="none"/>
            <a:tailEnd len="med" w="med" type="triangle"/>
          </a:ln>
        </p:spPr>
      </p:cxnSp>
      <p:cxnSp>
        <p:nvCxnSpPr>
          <p:cNvPr id="279" name="Google Shape;279;p41"/>
          <p:cNvCxnSpPr/>
          <p:nvPr/>
        </p:nvCxnSpPr>
        <p:spPr>
          <a:xfrm flipH="1">
            <a:off x="6665645" y="3525449"/>
            <a:ext cx="161700" cy="297300"/>
          </a:xfrm>
          <a:prstGeom prst="straightConnector1">
            <a:avLst/>
          </a:prstGeom>
          <a:noFill/>
          <a:ln cap="flat" cmpd="sng" w="19050">
            <a:solidFill>
              <a:srgbClr val="FFFFFF"/>
            </a:solidFill>
            <a:prstDash val="solid"/>
            <a:round/>
            <a:headEnd len="med" w="med" type="none"/>
            <a:tailEnd len="med" w="med" type="triangle"/>
          </a:ln>
        </p:spPr>
      </p:cxnSp>
      <p:cxnSp>
        <p:nvCxnSpPr>
          <p:cNvPr id="280" name="Google Shape;280;p41"/>
          <p:cNvCxnSpPr/>
          <p:nvPr/>
        </p:nvCxnSpPr>
        <p:spPr>
          <a:xfrm flipH="1">
            <a:off x="6571358" y="3710149"/>
            <a:ext cx="161700" cy="297300"/>
          </a:xfrm>
          <a:prstGeom prst="straightConnector1">
            <a:avLst/>
          </a:prstGeom>
          <a:noFill/>
          <a:ln cap="flat" cmpd="sng" w="19050">
            <a:solidFill>
              <a:srgbClr val="FFFFFF"/>
            </a:solidFill>
            <a:prstDash val="solid"/>
            <a:round/>
            <a:headEnd len="med" w="med" type="none"/>
            <a:tailEnd len="med" w="med" type="triangle"/>
          </a:ln>
        </p:spPr>
      </p:cxnSp>
      <p:cxnSp>
        <p:nvCxnSpPr>
          <p:cNvPr id="281" name="Google Shape;281;p41"/>
          <p:cNvCxnSpPr/>
          <p:nvPr/>
        </p:nvCxnSpPr>
        <p:spPr>
          <a:xfrm>
            <a:off x="6616775" y="3928700"/>
            <a:ext cx="90600" cy="271500"/>
          </a:xfrm>
          <a:prstGeom prst="straightConnector1">
            <a:avLst/>
          </a:prstGeom>
          <a:noFill/>
          <a:ln cap="flat" cmpd="sng" w="19050">
            <a:solidFill>
              <a:srgbClr val="FFFFFF"/>
            </a:solidFill>
            <a:prstDash val="solid"/>
            <a:round/>
            <a:headEnd len="med" w="med" type="none"/>
            <a:tailEnd len="med" w="med" type="triangle"/>
          </a:ln>
        </p:spPr>
      </p:cxnSp>
      <p:cxnSp>
        <p:nvCxnSpPr>
          <p:cNvPr id="282" name="Google Shape;282;p41"/>
          <p:cNvCxnSpPr/>
          <p:nvPr/>
        </p:nvCxnSpPr>
        <p:spPr>
          <a:xfrm>
            <a:off x="6709608" y="4131249"/>
            <a:ext cx="282000" cy="204600"/>
          </a:xfrm>
          <a:prstGeom prst="straightConnector1">
            <a:avLst/>
          </a:prstGeom>
          <a:noFill/>
          <a:ln cap="flat" cmpd="sng" w="19050">
            <a:solidFill>
              <a:srgbClr val="FFFFFF"/>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2"/>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Gradient of a 2D Function</a:t>
            </a:r>
            <a:endParaRPr/>
          </a:p>
        </p:txBody>
      </p:sp>
      <p:sp>
        <p:nvSpPr>
          <p:cNvPr id="288" name="Google Shape;288;p42"/>
          <p:cNvSpPr txBox="1"/>
          <p:nvPr>
            <p:ph idx="1" type="body"/>
          </p:nvPr>
        </p:nvSpPr>
        <p:spPr>
          <a:xfrm>
            <a:off x="243000" y="556500"/>
            <a:ext cx="8725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Consider the 2D function:</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For a function of 2 variables,                  we define the gradient                                     , where     and     are the unit vectors in the θ</a:t>
            </a:r>
            <a:r>
              <a:rPr baseline="-25000" lang="en"/>
              <a:t>1</a:t>
            </a:r>
            <a:r>
              <a:rPr lang="en"/>
              <a:t> and θ</a:t>
            </a:r>
            <a:r>
              <a:rPr baseline="-25000" lang="en"/>
              <a:t>2</a:t>
            </a:r>
            <a:r>
              <a:rPr lang="en"/>
              <a:t> directions.</a:t>
            </a:r>
            <a:endParaRPr/>
          </a:p>
        </p:txBody>
      </p:sp>
      <p:pic>
        <p:nvPicPr>
          <p:cNvPr id="289" name="Google Shape;289;p42"/>
          <p:cNvPicPr preferRelativeResize="0"/>
          <p:nvPr/>
        </p:nvPicPr>
        <p:blipFill>
          <a:blip r:embed="rId3">
            <a:alphaModFix/>
          </a:blip>
          <a:stretch>
            <a:fillRect/>
          </a:stretch>
        </p:blipFill>
        <p:spPr>
          <a:xfrm>
            <a:off x="3315223" y="1483060"/>
            <a:ext cx="910725" cy="287825"/>
          </a:xfrm>
          <a:prstGeom prst="rect">
            <a:avLst/>
          </a:prstGeom>
          <a:noFill/>
          <a:ln>
            <a:noFill/>
          </a:ln>
        </p:spPr>
      </p:pic>
      <p:pic>
        <p:nvPicPr>
          <p:cNvPr id="290" name="Google Shape;290;p42"/>
          <p:cNvPicPr preferRelativeResize="0"/>
          <p:nvPr/>
        </p:nvPicPr>
        <p:blipFill>
          <a:blip r:embed="rId4">
            <a:alphaModFix/>
          </a:blip>
          <a:stretch>
            <a:fillRect/>
          </a:stretch>
        </p:blipFill>
        <p:spPr>
          <a:xfrm>
            <a:off x="6735670" y="1290867"/>
            <a:ext cx="2209750" cy="667710"/>
          </a:xfrm>
          <a:prstGeom prst="rect">
            <a:avLst/>
          </a:prstGeom>
          <a:noFill/>
          <a:ln>
            <a:noFill/>
          </a:ln>
        </p:spPr>
      </p:pic>
      <p:pic>
        <p:nvPicPr>
          <p:cNvPr id="291" name="Google Shape;291;p42"/>
          <p:cNvPicPr preferRelativeResize="0"/>
          <p:nvPr/>
        </p:nvPicPr>
        <p:blipFill>
          <a:blip r:embed="rId5">
            <a:alphaModFix/>
          </a:blip>
          <a:stretch>
            <a:fillRect/>
          </a:stretch>
        </p:blipFill>
        <p:spPr>
          <a:xfrm>
            <a:off x="1061379" y="1782715"/>
            <a:ext cx="175200" cy="314325"/>
          </a:xfrm>
          <a:prstGeom prst="rect">
            <a:avLst/>
          </a:prstGeom>
          <a:noFill/>
          <a:ln>
            <a:noFill/>
          </a:ln>
        </p:spPr>
      </p:pic>
      <p:pic>
        <p:nvPicPr>
          <p:cNvPr id="292" name="Google Shape;292;p42"/>
          <p:cNvPicPr preferRelativeResize="0"/>
          <p:nvPr/>
        </p:nvPicPr>
        <p:blipFill>
          <a:blip r:embed="rId6">
            <a:alphaModFix/>
          </a:blip>
          <a:stretch>
            <a:fillRect/>
          </a:stretch>
        </p:blipFill>
        <p:spPr>
          <a:xfrm>
            <a:off x="1726461" y="1798850"/>
            <a:ext cx="139680" cy="287825"/>
          </a:xfrm>
          <a:prstGeom prst="rect">
            <a:avLst/>
          </a:prstGeom>
          <a:noFill/>
          <a:ln>
            <a:noFill/>
          </a:ln>
        </p:spPr>
      </p:pic>
      <p:pic>
        <p:nvPicPr>
          <p:cNvPr id="293" name="Google Shape;293;p42"/>
          <p:cNvPicPr preferRelativeResize="0"/>
          <p:nvPr/>
        </p:nvPicPr>
        <p:blipFill>
          <a:blip r:embed="rId7">
            <a:alphaModFix/>
          </a:blip>
          <a:stretch>
            <a:fillRect/>
          </a:stretch>
        </p:blipFill>
        <p:spPr>
          <a:xfrm>
            <a:off x="3202825" y="691688"/>
            <a:ext cx="3920248" cy="495300"/>
          </a:xfrm>
          <a:prstGeom prst="rect">
            <a:avLst/>
          </a:prstGeom>
          <a:noFill/>
          <a:ln>
            <a:noFill/>
          </a:ln>
        </p:spPr>
      </p:pic>
      <p:pic>
        <p:nvPicPr>
          <p:cNvPr id="294" name="Google Shape;294;p42"/>
          <p:cNvPicPr preferRelativeResize="0"/>
          <p:nvPr/>
        </p:nvPicPr>
        <p:blipFill>
          <a:blip r:embed="rId8">
            <a:alphaModFix/>
          </a:blip>
          <a:stretch>
            <a:fillRect/>
          </a:stretch>
        </p:blipFill>
        <p:spPr>
          <a:xfrm>
            <a:off x="822975" y="2359652"/>
            <a:ext cx="2776569" cy="861550"/>
          </a:xfrm>
          <a:prstGeom prst="rect">
            <a:avLst/>
          </a:prstGeom>
          <a:noFill/>
          <a:ln>
            <a:noFill/>
          </a:ln>
        </p:spPr>
      </p:pic>
      <p:pic>
        <p:nvPicPr>
          <p:cNvPr id="295" name="Google Shape;295;p42"/>
          <p:cNvPicPr preferRelativeResize="0"/>
          <p:nvPr/>
        </p:nvPicPr>
        <p:blipFill>
          <a:blip r:embed="rId9">
            <a:alphaModFix/>
          </a:blip>
          <a:stretch>
            <a:fillRect/>
          </a:stretch>
        </p:blipFill>
        <p:spPr>
          <a:xfrm>
            <a:off x="822975" y="3407825"/>
            <a:ext cx="1115300" cy="951450"/>
          </a:xfrm>
          <a:prstGeom prst="rect">
            <a:avLst/>
          </a:prstGeom>
          <a:noFill/>
          <a:ln>
            <a:noFill/>
          </a:ln>
        </p:spPr>
      </p:pic>
      <p:pic>
        <p:nvPicPr>
          <p:cNvPr id="296" name="Google Shape;296;p42"/>
          <p:cNvPicPr preferRelativeResize="0"/>
          <p:nvPr/>
        </p:nvPicPr>
        <p:blipFill>
          <a:blip r:embed="rId10">
            <a:alphaModFix/>
          </a:blip>
          <a:stretch>
            <a:fillRect/>
          </a:stretch>
        </p:blipFill>
        <p:spPr>
          <a:xfrm>
            <a:off x="2031450" y="3635900"/>
            <a:ext cx="648607" cy="495300"/>
          </a:xfrm>
          <a:prstGeom prst="rect">
            <a:avLst/>
          </a:prstGeom>
          <a:noFill/>
          <a:ln>
            <a:noFill/>
          </a:ln>
        </p:spPr>
      </p:pic>
      <p:pic>
        <p:nvPicPr>
          <p:cNvPr id="297" name="Google Shape;297;p42"/>
          <p:cNvPicPr preferRelativeResize="0"/>
          <p:nvPr/>
        </p:nvPicPr>
        <p:blipFill>
          <a:blip r:embed="rId11">
            <a:alphaModFix/>
          </a:blip>
          <a:stretch>
            <a:fillRect/>
          </a:stretch>
        </p:blipFill>
        <p:spPr>
          <a:xfrm>
            <a:off x="4561550" y="3485098"/>
            <a:ext cx="3920250" cy="4824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3"/>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Gradient of a 2D Function in Column Vector Notation</a:t>
            </a:r>
            <a:endParaRPr/>
          </a:p>
        </p:txBody>
      </p:sp>
      <p:sp>
        <p:nvSpPr>
          <p:cNvPr id="303" name="Google Shape;303;p43"/>
          <p:cNvSpPr txBox="1"/>
          <p:nvPr>
            <p:ph idx="1" type="body"/>
          </p:nvPr>
        </p:nvSpPr>
        <p:spPr>
          <a:xfrm>
            <a:off x="243000" y="556500"/>
            <a:ext cx="8725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Consider the 2D function:</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Gradients are also often written in column vector notation.</a:t>
            </a:r>
            <a:endParaRPr/>
          </a:p>
        </p:txBody>
      </p:sp>
      <p:pic>
        <p:nvPicPr>
          <p:cNvPr id="304" name="Google Shape;304;p43"/>
          <p:cNvPicPr preferRelativeResize="0"/>
          <p:nvPr/>
        </p:nvPicPr>
        <p:blipFill>
          <a:blip r:embed="rId3">
            <a:alphaModFix/>
          </a:blip>
          <a:stretch>
            <a:fillRect/>
          </a:stretch>
        </p:blipFill>
        <p:spPr>
          <a:xfrm>
            <a:off x="3202825" y="691688"/>
            <a:ext cx="3920248" cy="495300"/>
          </a:xfrm>
          <a:prstGeom prst="rect">
            <a:avLst/>
          </a:prstGeom>
          <a:noFill/>
          <a:ln>
            <a:noFill/>
          </a:ln>
        </p:spPr>
      </p:pic>
      <p:pic>
        <p:nvPicPr>
          <p:cNvPr id="305" name="Google Shape;305;p43"/>
          <p:cNvPicPr preferRelativeResize="0"/>
          <p:nvPr/>
        </p:nvPicPr>
        <p:blipFill>
          <a:blip r:embed="rId4">
            <a:alphaModFix/>
          </a:blip>
          <a:stretch>
            <a:fillRect/>
          </a:stretch>
        </p:blipFill>
        <p:spPr>
          <a:xfrm>
            <a:off x="2647100" y="2292494"/>
            <a:ext cx="3628350" cy="1012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4"/>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Gradient of a Function in Column Vector Notation</a:t>
            </a:r>
            <a:endParaRPr/>
          </a:p>
        </p:txBody>
      </p:sp>
      <p:sp>
        <p:nvSpPr>
          <p:cNvPr id="311" name="Google Shape;311;p44"/>
          <p:cNvSpPr txBox="1"/>
          <p:nvPr>
            <p:ph idx="1" type="body"/>
          </p:nvPr>
        </p:nvSpPr>
        <p:spPr>
          <a:xfrm>
            <a:off x="243000" y="556500"/>
            <a:ext cx="8725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For a generic function of p + 1 variables.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312" name="Google Shape;312;p44"/>
          <p:cNvPicPr preferRelativeResize="0"/>
          <p:nvPr/>
        </p:nvPicPr>
        <p:blipFill>
          <a:blip r:embed="rId3">
            <a:alphaModFix/>
          </a:blip>
          <a:stretch>
            <a:fillRect/>
          </a:stretch>
        </p:blipFill>
        <p:spPr>
          <a:xfrm>
            <a:off x="3028650" y="1783424"/>
            <a:ext cx="3425224" cy="2517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5"/>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You should read these gradients as:</a:t>
            </a:r>
            <a:endParaRPr/>
          </a:p>
          <a:p>
            <a:pPr indent="-355600" lvl="1" marL="914400" rtl="0" algn="l">
              <a:spcBef>
                <a:spcPts val="0"/>
              </a:spcBef>
              <a:spcAft>
                <a:spcPts val="0"/>
              </a:spcAft>
              <a:buSzPts val="2000"/>
              <a:buChar char="○"/>
            </a:pPr>
            <a:r>
              <a:rPr lang="en"/>
              <a:t>If I nudge the 1st model weight, what happens to loss?</a:t>
            </a:r>
            <a:endParaRPr/>
          </a:p>
          <a:p>
            <a:pPr indent="-355600" lvl="1" marL="914400" rtl="0" algn="l">
              <a:spcBef>
                <a:spcPts val="0"/>
              </a:spcBef>
              <a:spcAft>
                <a:spcPts val="0"/>
              </a:spcAft>
              <a:buSzPts val="2000"/>
              <a:buChar char="○"/>
            </a:pPr>
            <a:r>
              <a:rPr lang="en"/>
              <a:t>If I nudge the 2nd, what happens to loss?</a:t>
            </a:r>
            <a:endParaRPr/>
          </a:p>
          <a:p>
            <a:pPr indent="-355600" lvl="1" marL="914400" rtl="0" algn="l">
              <a:spcBef>
                <a:spcPts val="0"/>
              </a:spcBef>
              <a:spcAft>
                <a:spcPts val="0"/>
              </a:spcAft>
              <a:buSzPts val="2000"/>
              <a:buChar char="○"/>
            </a:pPr>
            <a:r>
              <a:rPr lang="en"/>
              <a:t>Etc.</a:t>
            </a:r>
            <a:endParaRPr/>
          </a:p>
          <a:p>
            <a:pPr indent="0" lvl="0" marL="0" rtl="0" algn="l">
              <a:spcBef>
                <a:spcPts val="600"/>
              </a:spcBef>
              <a:spcAft>
                <a:spcPts val="0"/>
              </a:spcAft>
              <a:buNone/>
            </a:pPr>
            <a:r>
              <a:t/>
            </a:r>
            <a:endParaRPr/>
          </a:p>
        </p:txBody>
      </p:sp>
      <p:sp>
        <p:nvSpPr>
          <p:cNvPr id="318" name="Google Shape;318;p45"/>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Interpret Gradients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0" st="0"/>
                                            </p:txEl>
                                          </p:spTgt>
                                        </p:tgtEl>
                                        <p:attrNameLst>
                                          <p:attrName>style.visibility</p:attrName>
                                        </p:attrNameLst>
                                      </p:cBhvr>
                                      <p:to>
                                        <p:strVal val="visible"/>
                                      </p:to>
                                    </p:set>
                                    <p:animEffect filter="fade" transition="in">
                                      <p:cBhvr>
                                        <p:cTn dur="1"/>
                                        <p:tgtEl>
                                          <p:spTgt spid="3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1" st="1"/>
                                            </p:txEl>
                                          </p:spTgt>
                                        </p:tgtEl>
                                        <p:attrNameLst>
                                          <p:attrName>style.visibility</p:attrName>
                                        </p:attrNameLst>
                                      </p:cBhvr>
                                      <p:to>
                                        <p:strVal val="visible"/>
                                      </p:to>
                                    </p:set>
                                    <p:animEffect filter="fade" transition="in">
                                      <p:cBhvr>
                                        <p:cTn dur="1"/>
                                        <p:tgtEl>
                                          <p:spTgt spid="3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2" st="2"/>
                                            </p:txEl>
                                          </p:spTgt>
                                        </p:tgtEl>
                                        <p:attrNameLst>
                                          <p:attrName>style.visibility</p:attrName>
                                        </p:attrNameLst>
                                      </p:cBhvr>
                                      <p:to>
                                        <p:strVal val="visible"/>
                                      </p:to>
                                    </p:set>
                                    <p:animEffect filter="fade" transition="in">
                                      <p:cBhvr>
                                        <p:cTn dur="1"/>
                                        <p:tgtEl>
                                          <p:spTgt spid="3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3" st="3"/>
                                            </p:txEl>
                                          </p:spTgt>
                                        </p:tgtEl>
                                        <p:attrNameLst>
                                          <p:attrName>style.visibility</p:attrName>
                                        </p:attrNameLst>
                                      </p:cBhvr>
                                      <p:to>
                                        <p:strVal val="visible"/>
                                      </p:to>
                                    </p:set>
                                    <p:animEffect filter="fade" transition="in">
                                      <p:cBhvr>
                                        <p:cTn dur="1"/>
                                        <p:tgtEl>
                                          <p:spTgt spid="3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4" st="4"/>
                                            </p:txEl>
                                          </p:spTgt>
                                        </p:tgtEl>
                                        <p:attrNameLst>
                                          <p:attrName>style.visibility</p:attrName>
                                        </p:attrNameLst>
                                      </p:cBhvr>
                                      <p:to>
                                        <p:strVal val="visible"/>
                                      </p:to>
                                    </p:set>
                                    <p:animEffect filter="fade" transition="in">
                                      <p:cBhvr>
                                        <p:cTn dur="1"/>
                                        <p:tgtEl>
                                          <p:spTgt spid="31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6"/>
          <p:cNvSpPr txBox="1"/>
          <p:nvPr/>
        </p:nvSpPr>
        <p:spPr>
          <a:xfrm>
            <a:off x="166800" y="2240088"/>
            <a:ext cx="1910400" cy="6639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Next value for θ</a:t>
            </a:r>
            <a:endParaRPr sz="1800">
              <a:latin typeface="Proxima Nova"/>
              <a:ea typeface="Proxima Nova"/>
              <a:cs typeface="Proxima Nova"/>
              <a:sym typeface="Proxima Nova"/>
            </a:endParaRPr>
          </a:p>
        </p:txBody>
      </p:sp>
      <p:sp>
        <p:nvSpPr>
          <p:cNvPr id="324" name="Google Shape;324;p46"/>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Batch Gradient Descent</a:t>
            </a:r>
            <a:endParaRPr/>
          </a:p>
        </p:txBody>
      </p:sp>
      <p:sp>
        <p:nvSpPr>
          <p:cNvPr id="325" name="Google Shape;325;p46"/>
          <p:cNvSpPr txBox="1"/>
          <p:nvPr>
            <p:ph idx="1" type="body"/>
          </p:nvPr>
        </p:nvSpPr>
        <p:spPr>
          <a:xfrm>
            <a:off x="166800" y="632700"/>
            <a:ext cx="8443800" cy="14550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b="1" lang="en"/>
              <a:t>Gradient descent</a:t>
            </a:r>
            <a:r>
              <a:rPr lang="en"/>
              <a:t> algorithm: nudge θ in negative gradient direction until θ converges.</a:t>
            </a:r>
            <a:endParaRPr/>
          </a:p>
          <a:p>
            <a:pPr indent="-355600" lvl="0" marL="457200" rtl="0" algn="l">
              <a:spcBef>
                <a:spcPts val="0"/>
              </a:spcBef>
              <a:spcAft>
                <a:spcPts val="0"/>
              </a:spcAft>
              <a:buSzPts val="2000"/>
              <a:buChar char="●"/>
            </a:pPr>
            <a:r>
              <a:rPr lang="en"/>
              <a:t>Batch gradient descent update rule:</a:t>
            </a:r>
            <a:endParaRPr/>
          </a:p>
        </p:txBody>
      </p:sp>
      <p:sp>
        <p:nvSpPr>
          <p:cNvPr id="326" name="Google Shape;326;p46"/>
          <p:cNvSpPr txBox="1"/>
          <p:nvPr>
            <p:ph idx="1" type="body"/>
          </p:nvPr>
        </p:nvSpPr>
        <p:spPr>
          <a:xfrm>
            <a:off x="166800" y="3659075"/>
            <a:ext cx="8443800" cy="145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θ: Model weights		L: loss function</a:t>
            </a:r>
            <a:br>
              <a:rPr lang="en"/>
            </a:br>
            <a:r>
              <a:rPr lang="en"/>
              <a:t>⍺: Learning rate, usually small constant</a:t>
            </a:r>
            <a:br>
              <a:rPr lang="en"/>
            </a:br>
            <a:r>
              <a:rPr lang="en"/>
              <a:t>y: True values from training data </a:t>
            </a:r>
            <a:endParaRPr/>
          </a:p>
        </p:txBody>
      </p:sp>
      <p:sp>
        <p:nvSpPr>
          <p:cNvPr id="327" name="Google Shape;327;p46"/>
          <p:cNvSpPr txBox="1"/>
          <p:nvPr/>
        </p:nvSpPr>
        <p:spPr>
          <a:xfrm>
            <a:off x="6470100" y="2240100"/>
            <a:ext cx="2521500" cy="6639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Gradient of loss wrt θ</a:t>
            </a:r>
            <a:endParaRPr sz="1800">
              <a:latin typeface="Proxima Nova"/>
              <a:ea typeface="Proxima Nova"/>
              <a:cs typeface="Proxima Nova"/>
              <a:sym typeface="Proxima Nova"/>
            </a:endParaRPr>
          </a:p>
        </p:txBody>
      </p:sp>
      <p:sp>
        <p:nvSpPr>
          <p:cNvPr id="328" name="Google Shape;328;p46"/>
          <p:cNvSpPr txBox="1"/>
          <p:nvPr/>
        </p:nvSpPr>
        <p:spPr>
          <a:xfrm>
            <a:off x="3546600" y="2904000"/>
            <a:ext cx="1074600" cy="6639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Learning rate</a:t>
            </a:r>
            <a:endParaRPr sz="1800">
              <a:latin typeface="Proxima Nova"/>
              <a:ea typeface="Proxima Nova"/>
              <a:cs typeface="Proxima Nova"/>
              <a:sym typeface="Proxima Nova"/>
            </a:endParaRPr>
          </a:p>
        </p:txBody>
      </p:sp>
      <p:pic>
        <p:nvPicPr>
          <p:cNvPr id="329" name="Google Shape;329;p46"/>
          <p:cNvPicPr preferRelativeResize="0"/>
          <p:nvPr/>
        </p:nvPicPr>
        <p:blipFill>
          <a:blip r:embed="rId3">
            <a:alphaModFix/>
          </a:blip>
          <a:stretch>
            <a:fillRect/>
          </a:stretch>
        </p:blipFill>
        <p:spPr>
          <a:xfrm>
            <a:off x="2374900" y="2244750"/>
            <a:ext cx="3898349" cy="568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0" st="0"/>
                                            </p:txEl>
                                          </p:spTgt>
                                        </p:tgtEl>
                                        <p:attrNameLst>
                                          <p:attrName>style.visibility</p:attrName>
                                        </p:attrNameLst>
                                      </p:cBhvr>
                                      <p:to>
                                        <p:strVal val="visible"/>
                                      </p:to>
                                    </p:set>
                                    <p:animEffect filter="fade" transition="in">
                                      <p:cBhvr>
                                        <p:cTn dur="1"/>
                                        <p:tgtEl>
                                          <p:spTgt spid="3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1" st="1"/>
                                            </p:txEl>
                                          </p:spTgt>
                                        </p:tgtEl>
                                        <p:attrNameLst>
                                          <p:attrName>style.visibility</p:attrName>
                                        </p:attrNameLst>
                                      </p:cBhvr>
                                      <p:to>
                                        <p:strVal val="visible"/>
                                      </p:to>
                                    </p:set>
                                    <p:animEffect filter="fade" transition="in">
                                      <p:cBhvr>
                                        <p:cTn dur="1"/>
                                        <p:tgtEl>
                                          <p:spTgt spid="3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
                                        <p:tgtEl>
                                          <p:spTgt spid="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7"/>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Gradient Descent Algorithm</a:t>
            </a:r>
            <a:endParaRPr/>
          </a:p>
        </p:txBody>
      </p:sp>
      <p:sp>
        <p:nvSpPr>
          <p:cNvPr id="335" name="Google Shape;335;p47"/>
          <p:cNvSpPr txBox="1"/>
          <p:nvPr>
            <p:ph idx="1" type="body"/>
          </p:nvPr>
        </p:nvSpPr>
        <p:spPr>
          <a:xfrm>
            <a:off x="166800" y="3177925"/>
            <a:ext cx="8443800" cy="663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Repeat until model weights don’t change (convergence).</a:t>
            </a:r>
            <a:endParaRPr/>
          </a:p>
          <a:p>
            <a:pPr indent="-355600" lvl="1" marL="914400" rtl="0" algn="l">
              <a:spcBef>
                <a:spcPts val="0"/>
              </a:spcBef>
              <a:spcAft>
                <a:spcPts val="0"/>
              </a:spcAft>
              <a:buSzPts val="2000"/>
              <a:buChar char="○"/>
            </a:pPr>
            <a:r>
              <a:rPr lang="en"/>
              <a:t>At this point, we have θ̂ , our minimizing model weights</a:t>
            </a:r>
            <a:endParaRPr/>
          </a:p>
        </p:txBody>
      </p:sp>
      <p:sp>
        <p:nvSpPr>
          <p:cNvPr id="336" name="Google Shape;336;p47"/>
          <p:cNvSpPr txBox="1"/>
          <p:nvPr>
            <p:ph idx="1" type="body"/>
          </p:nvPr>
        </p:nvSpPr>
        <p:spPr>
          <a:xfrm>
            <a:off x="166800" y="632700"/>
            <a:ext cx="8443800" cy="16143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Initialize model weights to all zero</a:t>
            </a:r>
            <a:endParaRPr/>
          </a:p>
          <a:p>
            <a:pPr indent="-355600" lvl="1" marL="914400" rtl="0" algn="l">
              <a:spcBef>
                <a:spcPts val="0"/>
              </a:spcBef>
              <a:spcAft>
                <a:spcPts val="0"/>
              </a:spcAft>
              <a:buSzPts val="2000"/>
              <a:buChar char="○"/>
            </a:pPr>
            <a:r>
              <a:rPr lang="en"/>
              <a:t>Also common: initialize using small random numbers</a:t>
            </a:r>
            <a:endParaRPr/>
          </a:p>
          <a:p>
            <a:pPr indent="-355600" lvl="0" marL="457200" rtl="0" algn="l">
              <a:spcBef>
                <a:spcPts val="0"/>
              </a:spcBef>
              <a:spcAft>
                <a:spcPts val="0"/>
              </a:spcAft>
              <a:buSzPts val="2000"/>
              <a:buChar char="●"/>
            </a:pPr>
            <a:r>
              <a:rPr lang="en"/>
              <a:t>Update model weights using update rule:</a:t>
            </a:r>
            <a:endParaRPr/>
          </a:p>
        </p:txBody>
      </p:sp>
      <p:pic>
        <p:nvPicPr>
          <p:cNvPr id="337" name="Google Shape;337;p47"/>
          <p:cNvPicPr preferRelativeResize="0"/>
          <p:nvPr/>
        </p:nvPicPr>
        <p:blipFill>
          <a:blip r:embed="rId3">
            <a:alphaModFix/>
          </a:blip>
          <a:stretch>
            <a:fillRect/>
          </a:stretch>
        </p:blipFill>
        <p:spPr>
          <a:xfrm>
            <a:off x="2374900" y="2244750"/>
            <a:ext cx="3898349" cy="568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0" st="0"/>
                                            </p:txEl>
                                          </p:spTgt>
                                        </p:tgtEl>
                                        <p:attrNameLst>
                                          <p:attrName>style.visibility</p:attrName>
                                        </p:attrNameLst>
                                      </p:cBhvr>
                                      <p:to>
                                        <p:strVal val="visible"/>
                                      </p:to>
                                    </p:set>
                                    <p:animEffect filter="fade" transition="in">
                                      <p:cBhvr>
                                        <p:cTn dur="1"/>
                                        <p:tgtEl>
                                          <p:spTgt spid="3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1" st="1"/>
                                            </p:txEl>
                                          </p:spTgt>
                                        </p:tgtEl>
                                        <p:attrNameLst>
                                          <p:attrName>style.visibility</p:attrName>
                                        </p:attrNameLst>
                                      </p:cBhvr>
                                      <p:to>
                                        <p:strVal val="visible"/>
                                      </p:to>
                                    </p:set>
                                    <p:animEffect filter="fade" transition="in">
                                      <p:cBhvr>
                                        <p:cTn dur="1"/>
                                        <p:tgtEl>
                                          <p:spTgt spid="3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2" st="2"/>
                                            </p:txEl>
                                          </p:spTgt>
                                        </p:tgtEl>
                                        <p:attrNameLst>
                                          <p:attrName>style.visibility</p:attrName>
                                        </p:attrNameLst>
                                      </p:cBhvr>
                                      <p:to>
                                        <p:strVal val="visible"/>
                                      </p:to>
                                    </p:set>
                                    <p:animEffect filter="fade" transition="in">
                                      <p:cBhvr>
                                        <p:cTn dur="1"/>
                                        <p:tgtEl>
                                          <p:spTgt spid="3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xEl>
                                              <p:pRg end="0" st="0"/>
                                            </p:txEl>
                                          </p:spTgt>
                                        </p:tgtEl>
                                        <p:attrNameLst>
                                          <p:attrName>style.visibility</p:attrName>
                                        </p:attrNameLst>
                                      </p:cBhvr>
                                      <p:to>
                                        <p:strVal val="visible"/>
                                      </p:to>
                                    </p:set>
                                    <p:animEffect filter="fade" transition="in">
                                      <p:cBhvr>
                                        <p:cTn dur="1"/>
                                        <p:tgtEl>
                                          <p:spTgt spid="3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xEl>
                                              <p:pRg end="1" st="1"/>
                                            </p:txEl>
                                          </p:spTgt>
                                        </p:tgtEl>
                                        <p:attrNameLst>
                                          <p:attrName>style.visibility</p:attrName>
                                        </p:attrNameLst>
                                      </p:cBhvr>
                                      <p:to>
                                        <p:strVal val="visible"/>
                                      </p:to>
                                    </p:set>
                                    <p:animEffect filter="fade" transition="in">
                                      <p:cBhvr>
                                        <p:cTn dur="1"/>
                                        <p:tgtEl>
                                          <p:spTgt spid="33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idx="1" type="body"/>
          </p:nvPr>
        </p:nvSpPr>
        <p:spPr>
          <a:xfrm>
            <a:off x="166800" y="632700"/>
            <a:ext cx="8443800" cy="72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As we saw, the gradient descent procedure can get stuck in a local minimum.</a:t>
            </a:r>
            <a:endParaRPr/>
          </a:p>
        </p:txBody>
      </p:sp>
      <p:sp>
        <p:nvSpPr>
          <p:cNvPr id="176" name="Google Shape;176;p30"/>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Gradient Descent Only Finds Local Minima</a:t>
            </a:r>
            <a:endParaRPr/>
          </a:p>
        </p:txBody>
      </p:sp>
      <p:pic>
        <p:nvPicPr>
          <p:cNvPr id="177" name="Google Shape;177;p30"/>
          <p:cNvPicPr preferRelativeResize="0"/>
          <p:nvPr/>
        </p:nvPicPr>
        <p:blipFill>
          <a:blip r:embed="rId3">
            <a:alphaModFix/>
          </a:blip>
          <a:stretch>
            <a:fillRect/>
          </a:stretch>
        </p:blipFill>
        <p:spPr>
          <a:xfrm>
            <a:off x="0" y="1558600"/>
            <a:ext cx="2892250" cy="2026300"/>
          </a:xfrm>
          <a:prstGeom prst="rect">
            <a:avLst/>
          </a:prstGeom>
          <a:noFill/>
          <a:ln>
            <a:noFill/>
          </a:ln>
        </p:spPr>
      </p:pic>
      <p:pic>
        <p:nvPicPr>
          <p:cNvPr id="178" name="Google Shape;178;p30"/>
          <p:cNvPicPr preferRelativeResize="0"/>
          <p:nvPr/>
        </p:nvPicPr>
        <p:blipFill>
          <a:blip r:embed="rId4">
            <a:alphaModFix/>
          </a:blip>
          <a:stretch>
            <a:fillRect/>
          </a:stretch>
        </p:blipFill>
        <p:spPr>
          <a:xfrm>
            <a:off x="3072850" y="1621168"/>
            <a:ext cx="2892250" cy="2026307"/>
          </a:xfrm>
          <a:prstGeom prst="rect">
            <a:avLst/>
          </a:prstGeom>
          <a:noFill/>
          <a:ln>
            <a:noFill/>
          </a:ln>
        </p:spPr>
      </p:pic>
      <p:pic>
        <p:nvPicPr>
          <p:cNvPr id="179" name="Google Shape;179;p30"/>
          <p:cNvPicPr preferRelativeResize="0"/>
          <p:nvPr/>
        </p:nvPicPr>
        <p:blipFill>
          <a:blip r:embed="rId5">
            <a:alphaModFix/>
          </a:blip>
          <a:stretch>
            <a:fillRect/>
          </a:stretch>
        </p:blipFill>
        <p:spPr>
          <a:xfrm>
            <a:off x="6251750" y="1621168"/>
            <a:ext cx="2892250" cy="2026307"/>
          </a:xfrm>
          <a:prstGeom prst="rect">
            <a:avLst/>
          </a:prstGeom>
          <a:noFill/>
          <a:ln>
            <a:noFill/>
          </a:ln>
        </p:spPr>
      </p:pic>
      <p:sp>
        <p:nvSpPr>
          <p:cNvPr id="180" name="Google Shape;180;p30"/>
          <p:cNvSpPr txBox="1"/>
          <p:nvPr>
            <p:ph idx="1" type="body"/>
          </p:nvPr>
        </p:nvSpPr>
        <p:spPr>
          <a:xfrm>
            <a:off x="166800" y="3740025"/>
            <a:ext cx="8443800" cy="72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If a function has a special property called “convexity”, then gradient descent is guaranteed to find the global minimum.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0" st="0"/>
                                            </p:txEl>
                                          </p:spTgt>
                                        </p:tgtEl>
                                        <p:attrNameLst>
                                          <p:attrName>style.visibility</p:attrName>
                                        </p:attrNameLst>
                                      </p:cBhvr>
                                      <p:to>
                                        <p:strVal val="visible"/>
                                      </p:to>
                                    </p:set>
                                    <p:animEffect filter="fade" transition="in">
                                      <p:cBhvr>
                                        <p:cTn dur="1"/>
                                        <p:tgtEl>
                                          <p:spTgt spid="1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8"/>
          <p:cNvSpPr txBox="1"/>
          <p:nvPr>
            <p:ph type="title"/>
          </p:nvPr>
        </p:nvSpPr>
        <p:spPr>
          <a:xfrm>
            <a:off x="928950" y="2335350"/>
            <a:ext cx="7286100" cy="47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Video 9: 2D Gradient Descent for Linear Regression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9"/>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You Try:</a:t>
            </a:r>
            <a:endParaRPr/>
          </a:p>
        </p:txBody>
      </p:sp>
      <p:sp>
        <p:nvSpPr>
          <p:cNvPr id="348" name="Google Shape;348;p49"/>
          <p:cNvSpPr txBox="1"/>
          <p:nvPr>
            <p:ph idx="1" type="body"/>
          </p:nvPr>
        </p:nvSpPr>
        <p:spPr>
          <a:xfrm>
            <a:off x="166800" y="632700"/>
            <a:ext cx="8443800" cy="145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Derive the gradient descent rule for a linear model with two model weights and MSE loss. </a:t>
            </a:r>
            <a:endParaRPr/>
          </a:p>
          <a:p>
            <a:pPr indent="-355600" lvl="0" marL="457200" rtl="0" algn="l">
              <a:spcBef>
                <a:spcPts val="600"/>
              </a:spcBef>
              <a:spcAft>
                <a:spcPts val="0"/>
              </a:spcAft>
              <a:buSzPts val="2000"/>
              <a:buChar char="●"/>
            </a:pPr>
            <a:r>
              <a:rPr lang="en"/>
              <a:t>Below we’ll consider just one observation (i.e. one row of our data).</a:t>
            </a:r>
            <a:endParaRPr/>
          </a:p>
        </p:txBody>
      </p:sp>
      <p:pic>
        <p:nvPicPr>
          <p:cNvPr id="349" name="Google Shape;349;p49"/>
          <p:cNvPicPr preferRelativeResize="0"/>
          <p:nvPr/>
        </p:nvPicPr>
        <p:blipFill>
          <a:blip r:embed="rId3">
            <a:alphaModFix/>
          </a:blip>
          <a:stretch>
            <a:fillRect/>
          </a:stretch>
        </p:blipFill>
        <p:spPr>
          <a:xfrm>
            <a:off x="256352" y="2254347"/>
            <a:ext cx="4290801" cy="522175"/>
          </a:xfrm>
          <a:prstGeom prst="rect">
            <a:avLst/>
          </a:prstGeom>
          <a:noFill/>
          <a:ln>
            <a:noFill/>
          </a:ln>
        </p:spPr>
      </p:pic>
      <p:pic>
        <p:nvPicPr>
          <p:cNvPr id="350" name="Google Shape;350;p49"/>
          <p:cNvPicPr preferRelativeResize="0"/>
          <p:nvPr/>
        </p:nvPicPr>
        <p:blipFill>
          <a:blip r:embed="rId4">
            <a:alphaModFix/>
          </a:blip>
          <a:stretch>
            <a:fillRect/>
          </a:stretch>
        </p:blipFill>
        <p:spPr>
          <a:xfrm>
            <a:off x="300675" y="3048688"/>
            <a:ext cx="5040747" cy="537638"/>
          </a:xfrm>
          <a:prstGeom prst="rect">
            <a:avLst/>
          </a:prstGeom>
          <a:noFill/>
          <a:ln>
            <a:noFill/>
          </a:ln>
        </p:spPr>
      </p:pic>
      <p:cxnSp>
        <p:nvCxnSpPr>
          <p:cNvPr id="351" name="Google Shape;351;p49"/>
          <p:cNvCxnSpPr/>
          <p:nvPr/>
        </p:nvCxnSpPr>
        <p:spPr>
          <a:xfrm flipH="1">
            <a:off x="5547300" y="2868575"/>
            <a:ext cx="785100" cy="246900"/>
          </a:xfrm>
          <a:prstGeom prst="straightConnector1">
            <a:avLst/>
          </a:prstGeom>
          <a:noFill/>
          <a:ln cap="flat" cmpd="sng" w="9525">
            <a:solidFill>
              <a:srgbClr val="BE0712"/>
            </a:solidFill>
            <a:prstDash val="solid"/>
            <a:round/>
            <a:headEnd len="med" w="med" type="none"/>
            <a:tailEnd len="med" w="med" type="triangle"/>
          </a:ln>
        </p:spPr>
      </p:cxnSp>
      <p:sp>
        <p:nvSpPr>
          <p:cNvPr id="352" name="Google Shape;352;p49"/>
          <p:cNvSpPr txBox="1"/>
          <p:nvPr/>
        </p:nvSpPr>
        <p:spPr>
          <a:xfrm>
            <a:off x="6547700" y="2355650"/>
            <a:ext cx="2457000" cy="5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E0712"/>
                </a:solidFill>
              </a:rPr>
              <a:t>Squared loss for a single prediction of our linear regression model.</a:t>
            </a:r>
            <a:endParaRPr>
              <a:solidFill>
                <a:srgbClr val="BE0712"/>
              </a:solidFill>
            </a:endParaRPr>
          </a:p>
        </p:txBody>
      </p:sp>
      <p:pic>
        <p:nvPicPr>
          <p:cNvPr id="353" name="Google Shape;353;p49"/>
          <p:cNvPicPr preferRelativeResize="0"/>
          <p:nvPr/>
        </p:nvPicPr>
        <p:blipFill>
          <a:blip r:embed="rId5">
            <a:alphaModFix/>
          </a:blip>
          <a:stretch>
            <a:fillRect/>
          </a:stretch>
        </p:blipFill>
        <p:spPr>
          <a:xfrm>
            <a:off x="3019425" y="4005375"/>
            <a:ext cx="2907700" cy="629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0"/>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You Try:</a:t>
            </a:r>
            <a:endParaRPr/>
          </a:p>
        </p:txBody>
      </p:sp>
      <p:pic>
        <p:nvPicPr>
          <p:cNvPr id="359" name="Google Shape;359;p50"/>
          <p:cNvPicPr preferRelativeResize="0"/>
          <p:nvPr/>
        </p:nvPicPr>
        <p:blipFill>
          <a:blip r:embed="rId3">
            <a:alphaModFix/>
          </a:blip>
          <a:stretch>
            <a:fillRect/>
          </a:stretch>
        </p:blipFill>
        <p:spPr>
          <a:xfrm>
            <a:off x="2289050" y="727238"/>
            <a:ext cx="5040747" cy="537638"/>
          </a:xfrm>
          <a:prstGeom prst="rect">
            <a:avLst/>
          </a:prstGeom>
          <a:noFill/>
          <a:ln>
            <a:noFill/>
          </a:ln>
        </p:spPr>
      </p:pic>
      <p:pic>
        <p:nvPicPr>
          <p:cNvPr id="360" name="Google Shape;360;p50"/>
          <p:cNvPicPr preferRelativeResize="0"/>
          <p:nvPr/>
        </p:nvPicPr>
        <p:blipFill>
          <a:blip r:embed="rId4">
            <a:alphaModFix/>
          </a:blip>
          <a:stretch>
            <a:fillRect/>
          </a:stretch>
        </p:blipFill>
        <p:spPr>
          <a:xfrm>
            <a:off x="487075" y="1482234"/>
            <a:ext cx="5979565" cy="803913"/>
          </a:xfrm>
          <a:prstGeom prst="rect">
            <a:avLst/>
          </a:prstGeom>
          <a:noFill/>
          <a:ln>
            <a:noFill/>
          </a:ln>
        </p:spPr>
      </p:pic>
      <p:pic>
        <p:nvPicPr>
          <p:cNvPr id="361" name="Google Shape;361;p50"/>
          <p:cNvPicPr preferRelativeResize="0"/>
          <p:nvPr/>
        </p:nvPicPr>
        <p:blipFill>
          <a:blip r:embed="rId5">
            <a:alphaModFix/>
          </a:blip>
          <a:stretch>
            <a:fillRect/>
          </a:stretch>
        </p:blipFill>
        <p:spPr>
          <a:xfrm>
            <a:off x="531925" y="2446078"/>
            <a:ext cx="6027074" cy="836950"/>
          </a:xfrm>
          <a:prstGeom prst="rect">
            <a:avLst/>
          </a:prstGeom>
          <a:noFill/>
          <a:ln>
            <a:noFill/>
          </a:ln>
        </p:spPr>
      </p:pic>
      <p:pic>
        <p:nvPicPr>
          <p:cNvPr id="362" name="Google Shape;362;p50"/>
          <p:cNvPicPr preferRelativeResize="0"/>
          <p:nvPr/>
        </p:nvPicPr>
        <p:blipFill>
          <a:blip r:embed="rId6">
            <a:alphaModFix/>
          </a:blip>
          <a:stretch>
            <a:fillRect/>
          </a:stretch>
        </p:blipFill>
        <p:spPr>
          <a:xfrm>
            <a:off x="406925" y="3872624"/>
            <a:ext cx="5745176" cy="869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1"/>
          <p:cNvSpPr txBox="1"/>
          <p:nvPr>
            <p:ph type="title"/>
          </p:nvPr>
        </p:nvSpPr>
        <p:spPr>
          <a:xfrm>
            <a:off x="928950" y="2335350"/>
            <a:ext cx="7286100" cy="47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Video 10: Screencast of GD Implementation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1" name="Shape 371"/>
        <p:cNvGrpSpPr/>
        <p:nvPr/>
      </p:nvGrpSpPr>
      <p:grpSpPr>
        <a:xfrm>
          <a:off x="0" y="0"/>
          <a:ext cx="0" cy="0"/>
          <a:chOff x="0" y="0"/>
          <a:chExt cx="0" cy="0"/>
        </a:xfrm>
      </p:grpSpPr>
      <p:pic>
        <p:nvPicPr>
          <p:cNvPr id="372" name="Google Shape;372;p52"/>
          <p:cNvPicPr preferRelativeResize="0"/>
          <p:nvPr/>
        </p:nvPicPr>
        <p:blipFill>
          <a:blip r:embed="rId3">
            <a:alphaModFix/>
          </a:blip>
          <a:stretch>
            <a:fillRect/>
          </a:stretch>
        </p:blipFill>
        <p:spPr>
          <a:xfrm>
            <a:off x="1881125" y="2054124"/>
            <a:ext cx="5745176" cy="869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3"/>
          <p:cNvSpPr txBox="1"/>
          <p:nvPr>
            <p:ph type="title"/>
          </p:nvPr>
        </p:nvSpPr>
        <p:spPr>
          <a:xfrm>
            <a:off x="928950" y="2792550"/>
            <a:ext cx="7286100" cy="47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Video 11: Gradient Descent vs. Stochastic Gradient Descent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4"/>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4"/>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Gradient Descent: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384" name="Google Shape;384;p54"/>
          <p:cNvPicPr preferRelativeResize="0"/>
          <p:nvPr/>
        </p:nvPicPr>
        <p:blipFill rotWithShape="1">
          <a:blip r:embed="rId3">
            <a:alphaModFix/>
          </a:blip>
          <a:srcRect b="0" l="0" r="0" t="0"/>
          <a:stretch/>
        </p:blipFill>
        <p:spPr>
          <a:xfrm>
            <a:off x="542669" y="1195299"/>
            <a:ext cx="8058662" cy="1242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5"/>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5"/>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Gradient Descent: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Stochastic Gradient Descent: </a:t>
            </a:r>
            <a:endParaRPr/>
          </a:p>
        </p:txBody>
      </p:sp>
      <p:pic>
        <p:nvPicPr>
          <p:cNvPr id="391" name="Google Shape;391;p55"/>
          <p:cNvPicPr preferRelativeResize="0"/>
          <p:nvPr/>
        </p:nvPicPr>
        <p:blipFill rotWithShape="1">
          <a:blip r:embed="rId3">
            <a:alphaModFix/>
          </a:blip>
          <a:srcRect b="0" l="0" r="0" t="0"/>
          <a:stretch/>
        </p:blipFill>
        <p:spPr>
          <a:xfrm>
            <a:off x="542669" y="1195299"/>
            <a:ext cx="8058662" cy="1242425"/>
          </a:xfrm>
          <a:prstGeom prst="rect">
            <a:avLst/>
          </a:prstGeom>
          <a:noFill/>
          <a:ln>
            <a:noFill/>
          </a:ln>
        </p:spPr>
      </p:pic>
      <p:pic>
        <p:nvPicPr>
          <p:cNvPr id="392" name="Google Shape;392;p55"/>
          <p:cNvPicPr preferRelativeResize="0"/>
          <p:nvPr/>
        </p:nvPicPr>
        <p:blipFill rotWithShape="1">
          <a:blip r:embed="rId4">
            <a:alphaModFix/>
          </a:blip>
          <a:srcRect b="0" l="0" r="0" t="0"/>
          <a:stretch/>
        </p:blipFill>
        <p:spPr>
          <a:xfrm>
            <a:off x="1066325" y="3551175"/>
            <a:ext cx="7251550" cy="1082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grpSp>
        <p:nvGrpSpPr>
          <p:cNvPr id="397" name="Google Shape;397;p56"/>
          <p:cNvGrpSpPr/>
          <p:nvPr/>
        </p:nvGrpSpPr>
        <p:grpSpPr>
          <a:xfrm rot="4500112">
            <a:off x="3861115" y="-2142591"/>
            <a:ext cx="2544465" cy="8584178"/>
            <a:chOff x="2137323" y="2926080"/>
            <a:chExt cx="1965600" cy="1965600"/>
          </a:xfrm>
        </p:grpSpPr>
        <p:sp>
          <p:nvSpPr>
            <p:cNvPr id="398" name="Google Shape;398;p56"/>
            <p:cNvSpPr/>
            <p:nvPr/>
          </p:nvSpPr>
          <p:spPr>
            <a:xfrm>
              <a:off x="2137323" y="2926080"/>
              <a:ext cx="1965600" cy="1965600"/>
            </a:xfrm>
            <a:prstGeom prst="ellipse">
              <a:avLst/>
            </a:prstGeom>
            <a:solidFill>
              <a:schemeClr val="l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399" name="Google Shape;399;p56"/>
            <p:cNvSpPr/>
            <p:nvPr/>
          </p:nvSpPr>
          <p:spPr>
            <a:xfrm>
              <a:off x="2226492" y="3015245"/>
              <a:ext cx="1787400" cy="1787400"/>
            </a:xfrm>
            <a:prstGeom prst="ellipse">
              <a:avLst/>
            </a:prstGeom>
            <a:solidFill>
              <a:srgbClr val="DDEAF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400" name="Google Shape;400;p56"/>
            <p:cNvSpPr/>
            <p:nvPr/>
          </p:nvSpPr>
          <p:spPr>
            <a:xfrm>
              <a:off x="2360511" y="3126552"/>
              <a:ext cx="1519200" cy="1564800"/>
            </a:xfrm>
            <a:prstGeom prst="ellipse">
              <a:avLst/>
            </a:prstGeom>
            <a:solidFill>
              <a:srgbClr val="BBD6EE"/>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401" name="Google Shape;401;p56"/>
            <p:cNvSpPr/>
            <p:nvPr/>
          </p:nvSpPr>
          <p:spPr>
            <a:xfrm>
              <a:off x="2477518" y="3247059"/>
              <a:ext cx="1285200" cy="1323600"/>
            </a:xfrm>
            <a:prstGeom prst="ellipse">
              <a:avLst/>
            </a:prstGeom>
            <a:solidFill>
              <a:srgbClr val="9CC2E5"/>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402" name="Google Shape;402;p56"/>
            <p:cNvSpPr/>
            <p:nvPr/>
          </p:nvSpPr>
          <p:spPr>
            <a:xfrm>
              <a:off x="2582226" y="3354899"/>
              <a:ext cx="1075800" cy="1107900"/>
            </a:xfrm>
            <a:prstGeom prst="ellipse">
              <a:avLst/>
            </a:prstGeom>
            <a:solidFill>
              <a:srgbClr val="9CC2E5"/>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403" name="Google Shape;403;p56"/>
            <p:cNvSpPr/>
            <p:nvPr/>
          </p:nvSpPr>
          <p:spPr>
            <a:xfrm>
              <a:off x="2675122" y="3404739"/>
              <a:ext cx="890100" cy="1008300"/>
            </a:xfrm>
            <a:prstGeom prst="ellipse">
              <a:avLst/>
            </a:prstGeom>
            <a:solidFill>
              <a:srgbClr val="2E75B5"/>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404" name="Google Shape;404;p56"/>
            <p:cNvSpPr/>
            <p:nvPr/>
          </p:nvSpPr>
          <p:spPr>
            <a:xfrm>
              <a:off x="2887426" y="3669225"/>
              <a:ext cx="465300" cy="479400"/>
            </a:xfrm>
            <a:prstGeom prst="ellipse">
              <a:avLst/>
            </a:prstGeom>
            <a:solidFill>
              <a:srgbClr val="1E4E79"/>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grpSp>
      <p:grpSp>
        <p:nvGrpSpPr>
          <p:cNvPr id="405" name="Google Shape;405;p56"/>
          <p:cNvGrpSpPr/>
          <p:nvPr/>
        </p:nvGrpSpPr>
        <p:grpSpPr>
          <a:xfrm>
            <a:off x="563844" y="1031962"/>
            <a:ext cx="5052002" cy="4747608"/>
            <a:chOff x="1056625" y="2580571"/>
            <a:chExt cx="4939867" cy="4642229"/>
          </a:xfrm>
        </p:grpSpPr>
        <p:grpSp>
          <p:nvGrpSpPr>
            <p:cNvPr id="406" name="Google Shape;406;p56"/>
            <p:cNvGrpSpPr/>
            <p:nvPr/>
          </p:nvGrpSpPr>
          <p:grpSpPr>
            <a:xfrm>
              <a:off x="1056625" y="2580571"/>
              <a:ext cx="4939867" cy="4642229"/>
              <a:chOff x="476893" y="2886960"/>
              <a:chExt cx="3186600" cy="2994600"/>
            </a:xfrm>
          </p:grpSpPr>
          <p:cxnSp>
            <p:nvCxnSpPr>
              <p:cNvPr id="407" name="Google Shape;407;p56"/>
              <p:cNvCxnSpPr/>
              <p:nvPr/>
            </p:nvCxnSpPr>
            <p:spPr>
              <a:xfrm>
                <a:off x="2070148" y="2886960"/>
                <a:ext cx="0" cy="2994600"/>
              </a:xfrm>
              <a:prstGeom prst="straightConnector1">
                <a:avLst/>
              </a:prstGeom>
              <a:noFill/>
              <a:ln cap="flat" cmpd="sng" w="19050">
                <a:solidFill>
                  <a:schemeClr val="dk1"/>
                </a:solidFill>
                <a:prstDash val="solid"/>
                <a:miter lim="800000"/>
                <a:headEnd len="med" w="med" type="triangle"/>
                <a:tailEnd len="med" w="med" type="triangle"/>
              </a:ln>
            </p:spPr>
          </p:cxnSp>
          <p:cxnSp>
            <p:nvCxnSpPr>
              <p:cNvPr id="408" name="Google Shape;408;p56"/>
              <p:cNvCxnSpPr/>
              <p:nvPr/>
            </p:nvCxnSpPr>
            <p:spPr>
              <a:xfrm>
                <a:off x="476893" y="4384202"/>
                <a:ext cx="3186600" cy="0"/>
              </a:xfrm>
              <a:prstGeom prst="straightConnector1">
                <a:avLst/>
              </a:prstGeom>
              <a:noFill/>
              <a:ln cap="flat" cmpd="sng" w="19050">
                <a:solidFill>
                  <a:schemeClr val="dk1"/>
                </a:solidFill>
                <a:prstDash val="solid"/>
                <a:miter lim="800000"/>
                <a:headEnd len="med" w="med" type="triangle"/>
                <a:tailEnd len="med" w="med" type="triangle"/>
              </a:ln>
            </p:spPr>
          </p:cxnSp>
        </p:grpSp>
        <p:pic>
          <p:nvPicPr>
            <p:cNvPr id="409" name="Google Shape;409;p56"/>
            <p:cNvPicPr preferRelativeResize="0"/>
            <p:nvPr/>
          </p:nvPicPr>
          <p:blipFill rotWithShape="1">
            <a:blip r:embed="rId3">
              <a:alphaModFix/>
            </a:blip>
            <a:srcRect b="0" l="0" r="0" t="0"/>
            <a:stretch/>
          </p:blipFill>
          <p:spPr>
            <a:xfrm>
              <a:off x="5678975" y="5015813"/>
              <a:ext cx="317501" cy="342901"/>
            </a:xfrm>
            <a:prstGeom prst="rect">
              <a:avLst/>
            </a:prstGeom>
            <a:noFill/>
            <a:ln>
              <a:noFill/>
            </a:ln>
          </p:spPr>
        </p:pic>
        <p:pic>
          <p:nvPicPr>
            <p:cNvPr id="410" name="Google Shape;410;p56"/>
            <p:cNvPicPr preferRelativeResize="0"/>
            <p:nvPr/>
          </p:nvPicPr>
          <p:blipFill rotWithShape="1">
            <a:blip r:embed="rId4">
              <a:alphaModFix/>
            </a:blip>
            <a:srcRect b="0" l="0" r="0" t="0"/>
            <a:stretch/>
          </p:blipFill>
          <p:spPr>
            <a:xfrm>
              <a:off x="3603409" y="2612848"/>
              <a:ext cx="317501" cy="342901"/>
            </a:xfrm>
            <a:prstGeom prst="rect">
              <a:avLst/>
            </a:prstGeom>
            <a:noFill/>
            <a:ln>
              <a:noFill/>
            </a:ln>
          </p:spPr>
        </p:pic>
      </p:grpSp>
      <p:pic>
        <p:nvPicPr>
          <p:cNvPr id="411" name="Google Shape;411;p56"/>
          <p:cNvPicPr preferRelativeResize="0"/>
          <p:nvPr/>
        </p:nvPicPr>
        <p:blipFill rotWithShape="1">
          <a:blip r:embed="rId5">
            <a:alphaModFix/>
          </a:blip>
          <a:srcRect b="0" l="0" r="0" t="0"/>
          <a:stretch/>
        </p:blipFill>
        <p:spPr>
          <a:xfrm rot="-1914713">
            <a:off x="5082945" y="1907592"/>
            <a:ext cx="229444" cy="447911"/>
          </a:xfrm>
          <a:prstGeom prst="rect">
            <a:avLst/>
          </a:prstGeom>
          <a:noFill/>
          <a:ln>
            <a:noFill/>
          </a:ln>
        </p:spPr>
      </p:pic>
      <p:cxnSp>
        <p:nvCxnSpPr>
          <p:cNvPr id="412" name="Google Shape;412;p56"/>
          <p:cNvCxnSpPr/>
          <p:nvPr/>
        </p:nvCxnSpPr>
        <p:spPr>
          <a:xfrm flipH="1" rot="10800000">
            <a:off x="3089909" y="2827997"/>
            <a:ext cx="148200" cy="489600"/>
          </a:xfrm>
          <a:prstGeom prst="straightConnector1">
            <a:avLst/>
          </a:prstGeom>
          <a:noFill/>
          <a:ln cap="flat" cmpd="sng" w="57150">
            <a:solidFill>
              <a:schemeClr val="accent2"/>
            </a:solidFill>
            <a:prstDash val="solid"/>
            <a:round/>
            <a:headEnd len="sm" w="sm" type="none"/>
            <a:tailEnd len="med" w="med" type="stealth"/>
          </a:ln>
        </p:spPr>
      </p:cxnSp>
      <p:cxnSp>
        <p:nvCxnSpPr>
          <p:cNvPr id="413" name="Google Shape;413;p56"/>
          <p:cNvCxnSpPr/>
          <p:nvPr/>
        </p:nvCxnSpPr>
        <p:spPr>
          <a:xfrm flipH="1" rot="10800000">
            <a:off x="3235501" y="2513167"/>
            <a:ext cx="351300" cy="340800"/>
          </a:xfrm>
          <a:prstGeom prst="straightConnector1">
            <a:avLst/>
          </a:prstGeom>
          <a:noFill/>
          <a:ln cap="flat" cmpd="sng" w="57150">
            <a:solidFill>
              <a:schemeClr val="accent2"/>
            </a:solidFill>
            <a:prstDash val="solid"/>
            <a:round/>
            <a:headEnd len="sm" w="sm" type="none"/>
            <a:tailEnd len="med" w="med" type="stealth"/>
          </a:ln>
        </p:spPr>
      </p:cxnSp>
      <p:cxnSp>
        <p:nvCxnSpPr>
          <p:cNvPr id="414" name="Google Shape;414;p56"/>
          <p:cNvCxnSpPr/>
          <p:nvPr/>
        </p:nvCxnSpPr>
        <p:spPr>
          <a:xfrm flipH="1" rot="10800000">
            <a:off x="3583226" y="2382237"/>
            <a:ext cx="327600" cy="150000"/>
          </a:xfrm>
          <a:prstGeom prst="straightConnector1">
            <a:avLst/>
          </a:prstGeom>
          <a:noFill/>
          <a:ln cap="flat" cmpd="sng" w="57150">
            <a:solidFill>
              <a:schemeClr val="accent2"/>
            </a:solidFill>
            <a:prstDash val="solid"/>
            <a:round/>
            <a:headEnd len="sm" w="sm" type="none"/>
            <a:tailEnd len="med" w="med" type="stealth"/>
          </a:ln>
        </p:spPr>
      </p:cxnSp>
      <p:cxnSp>
        <p:nvCxnSpPr>
          <p:cNvPr id="415" name="Google Shape;415;p56"/>
          <p:cNvCxnSpPr/>
          <p:nvPr/>
        </p:nvCxnSpPr>
        <p:spPr>
          <a:xfrm flipH="1" rot="10800000">
            <a:off x="3908483" y="2322481"/>
            <a:ext cx="264900" cy="70500"/>
          </a:xfrm>
          <a:prstGeom prst="straightConnector1">
            <a:avLst/>
          </a:prstGeom>
          <a:noFill/>
          <a:ln cap="flat" cmpd="sng" w="57150">
            <a:solidFill>
              <a:schemeClr val="accent2"/>
            </a:solidFill>
            <a:prstDash val="solid"/>
            <a:round/>
            <a:headEnd len="sm" w="sm" type="none"/>
            <a:tailEnd len="med" w="med" type="stealth"/>
          </a:ln>
        </p:spPr>
      </p:cxnSp>
      <p:cxnSp>
        <p:nvCxnSpPr>
          <p:cNvPr id="416" name="Google Shape;416;p56"/>
          <p:cNvCxnSpPr/>
          <p:nvPr/>
        </p:nvCxnSpPr>
        <p:spPr>
          <a:xfrm>
            <a:off x="4165012" y="2322410"/>
            <a:ext cx="300000" cy="11100"/>
          </a:xfrm>
          <a:prstGeom prst="straightConnector1">
            <a:avLst/>
          </a:prstGeom>
          <a:noFill/>
          <a:ln cap="flat" cmpd="sng" w="57150">
            <a:solidFill>
              <a:schemeClr val="accent2"/>
            </a:solidFill>
            <a:prstDash val="solid"/>
            <a:round/>
            <a:headEnd len="sm" w="sm" type="none"/>
            <a:tailEnd len="med" w="med" type="stealth"/>
          </a:ln>
        </p:spPr>
      </p:cxnSp>
      <p:cxnSp>
        <p:nvCxnSpPr>
          <p:cNvPr id="417" name="Google Shape;417;p56"/>
          <p:cNvCxnSpPr/>
          <p:nvPr/>
        </p:nvCxnSpPr>
        <p:spPr>
          <a:xfrm flipH="1" rot="10800000">
            <a:off x="4434338" y="2285163"/>
            <a:ext cx="269700" cy="48300"/>
          </a:xfrm>
          <a:prstGeom prst="straightConnector1">
            <a:avLst/>
          </a:prstGeom>
          <a:noFill/>
          <a:ln cap="flat" cmpd="sng" w="57150">
            <a:solidFill>
              <a:schemeClr val="accent2"/>
            </a:solidFill>
            <a:prstDash val="solid"/>
            <a:round/>
            <a:headEnd len="sm" w="sm" type="none"/>
            <a:tailEnd len="med" w="med" type="stealth"/>
          </a:ln>
        </p:spPr>
      </p:cxnSp>
      <p:cxnSp>
        <p:nvCxnSpPr>
          <p:cNvPr id="418" name="Google Shape;418;p56"/>
          <p:cNvCxnSpPr/>
          <p:nvPr/>
        </p:nvCxnSpPr>
        <p:spPr>
          <a:xfrm flipH="1" rot="10800000">
            <a:off x="4669807" y="2258430"/>
            <a:ext cx="229800" cy="37500"/>
          </a:xfrm>
          <a:prstGeom prst="straightConnector1">
            <a:avLst/>
          </a:prstGeom>
          <a:noFill/>
          <a:ln cap="flat" cmpd="sng" w="57150">
            <a:solidFill>
              <a:schemeClr val="accent2"/>
            </a:solidFill>
            <a:prstDash val="solid"/>
            <a:round/>
            <a:headEnd len="sm" w="sm" type="none"/>
            <a:tailEnd len="med" w="med" type="stealth"/>
          </a:ln>
        </p:spPr>
      </p:cxnSp>
      <p:cxnSp>
        <p:nvCxnSpPr>
          <p:cNvPr id="419" name="Google Shape;419;p56"/>
          <p:cNvCxnSpPr/>
          <p:nvPr/>
        </p:nvCxnSpPr>
        <p:spPr>
          <a:xfrm flipH="1" rot="10800000">
            <a:off x="4886258" y="2222879"/>
            <a:ext cx="229800" cy="37500"/>
          </a:xfrm>
          <a:prstGeom prst="straightConnector1">
            <a:avLst/>
          </a:prstGeom>
          <a:noFill/>
          <a:ln cap="flat" cmpd="sng" w="57150">
            <a:solidFill>
              <a:schemeClr val="accent2"/>
            </a:solidFill>
            <a:prstDash val="solid"/>
            <a:round/>
            <a:headEnd len="sm" w="sm" type="none"/>
            <a:tailEnd len="med" w="med" type="stealth"/>
          </a:ln>
        </p:spPr>
      </p:cxnSp>
      <p:sp>
        <p:nvSpPr>
          <p:cNvPr id="420" name="Google Shape;420;p56"/>
          <p:cNvSpPr/>
          <p:nvPr/>
        </p:nvSpPr>
        <p:spPr>
          <a:xfrm>
            <a:off x="2991505" y="3302507"/>
            <a:ext cx="180900" cy="180900"/>
          </a:xfrm>
          <a:prstGeom prst="ellipse">
            <a:avLst/>
          </a:prstGeom>
          <a:gradFill>
            <a:gsLst>
              <a:gs pos="0">
                <a:srgbClr val="DD7573"/>
              </a:gs>
              <a:gs pos="50000">
                <a:srgbClr val="DE5B58"/>
              </a:gs>
              <a:gs pos="100000">
                <a:srgbClr val="CB4946"/>
              </a:gs>
            </a:gsLst>
            <a:lin ang="5400012" scaled="0"/>
          </a:gradFill>
          <a:ln cap="flat" cmpd="sng" w="9525">
            <a:solidFill>
              <a:schemeClr val="dk1"/>
            </a:solidFill>
            <a:prstDash val="solid"/>
            <a:round/>
            <a:headEnd len="sm" w="sm" type="none"/>
            <a:tailEnd len="sm" w="sm" type="none"/>
          </a:ln>
          <a:effectLst>
            <a:outerShdw blurRad="57150" rotWithShape="0" algn="ctr" dir="5400000" dist="19050">
              <a:srgbClr val="000000">
                <a:alpha val="6275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500"/>
                                        <p:tgtEl>
                                          <p:spTgt spid="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500"/>
                                        <p:tgtEl>
                                          <p:spTgt spid="4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500"/>
                                        <p:tgtEl>
                                          <p:spTgt spid="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500"/>
                                        <p:tgtEl>
                                          <p:spTgt spid="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500"/>
                                        <p:tgtEl>
                                          <p:spTgt spid="416"/>
                                        </p:tgtEl>
                                      </p:cBhvr>
                                    </p:animEffect>
                                  </p:childTnLst>
                                </p:cTn>
                              </p:par>
                              <p:par>
                                <p:cTn fill="hold" nodeType="withEffect" presetClass="entr" presetID="10" presetSubtype="0">
                                  <p:stCondLst>
                                    <p:cond delay="500"/>
                                  </p:stCondLst>
                                  <p:childTnLst>
                                    <p:set>
                                      <p:cBhvr>
                                        <p:cTn dur="1" fill="hold">
                                          <p:stCondLst>
                                            <p:cond delay="0"/>
                                          </p:stCondLst>
                                        </p:cTn>
                                        <p:tgtEl>
                                          <p:spTgt spid="417"/>
                                        </p:tgtEl>
                                        <p:attrNameLst>
                                          <p:attrName>style.visibility</p:attrName>
                                        </p:attrNameLst>
                                      </p:cBhvr>
                                      <p:to>
                                        <p:strVal val="visible"/>
                                      </p:to>
                                    </p:set>
                                    <p:animEffect filter="fade" transition="in">
                                      <p:cBhvr>
                                        <p:cTn dur="500"/>
                                        <p:tgtEl>
                                          <p:spTgt spid="417"/>
                                        </p:tgtEl>
                                      </p:cBhvr>
                                    </p:animEffect>
                                  </p:childTnLst>
                                </p:cTn>
                              </p:par>
                              <p:par>
                                <p:cTn fill="hold" nodeType="withEffect" presetClass="entr" presetID="10" presetSubtype="0">
                                  <p:stCondLst>
                                    <p:cond delay="1000"/>
                                  </p:stCondLst>
                                  <p:childTnLst>
                                    <p:set>
                                      <p:cBhvr>
                                        <p:cTn dur="1" fill="hold">
                                          <p:stCondLst>
                                            <p:cond delay="0"/>
                                          </p:stCondLst>
                                        </p:cTn>
                                        <p:tgtEl>
                                          <p:spTgt spid="418"/>
                                        </p:tgtEl>
                                        <p:attrNameLst>
                                          <p:attrName>style.visibility</p:attrName>
                                        </p:attrNameLst>
                                      </p:cBhvr>
                                      <p:to>
                                        <p:strVal val="visible"/>
                                      </p:to>
                                    </p:set>
                                    <p:animEffect filter="fade" transition="in">
                                      <p:cBhvr>
                                        <p:cTn dur="500"/>
                                        <p:tgtEl>
                                          <p:spTgt spid="418"/>
                                        </p:tgtEl>
                                      </p:cBhvr>
                                    </p:animEffect>
                                  </p:childTnLst>
                                </p:cTn>
                              </p:par>
                              <p:par>
                                <p:cTn fill="hold" nodeType="withEffect" presetClass="entr" presetID="10" presetSubtype="0">
                                  <p:stCondLst>
                                    <p:cond delay="1500"/>
                                  </p:stCondLst>
                                  <p:childTnLst>
                                    <p:set>
                                      <p:cBhvr>
                                        <p:cTn dur="1" fill="hold">
                                          <p:stCondLst>
                                            <p:cond delay="0"/>
                                          </p:stCondLst>
                                        </p:cTn>
                                        <p:tgtEl>
                                          <p:spTgt spid="419"/>
                                        </p:tgtEl>
                                        <p:attrNameLst>
                                          <p:attrName>style.visibility</p:attrName>
                                        </p:attrNameLst>
                                      </p:cBhvr>
                                      <p:to>
                                        <p:strVal val="visible"/>
                                      </p:to>
                                    </p:set>
                                    <p:animEffect filter="fade" transition="in">
                                      <p:cBhvr>
                                        <p:cTn dur="500"/>
                                        <p:tgtEl>
                                          <p:spTgt spid="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grpSp>
        <p:nvGrpSpPr>
          <p:cNvPr id="425" name="Google Shape;425;p57"/>
          <p:cNvGrpSpPr/>
          <p:nvPr/>
        </p:nvGrpSpPr>
        <p:grpSpPr>
          <a:xfrm rot="4500112">
            <a:off x="3861115" y="-2142591"/>
            <a:ext cx="2544465" cy="8584178"/>
            <a:chOff x="2137323" y="2926080"/>
            <a:chExt cx="1965600" cy="1965600"/>
          </a:xfrm>
        </p:grpSpPr>
        <p:sp>
          <p:nvSpPr>
            <p:cNvPr id="426" name="Google Shape;426;p57"/>
            <p:cNvSpPr/>
            <p:nvPr/>
          </p:nvSpPr>
          <p:spPr>
            <a:xfrm>
              <a:off x="2137323" y="2926080"/>
              <a:ext cx="1965600" cy="1965600"/>
            </a:xfrm>
            <a:prstGeom prst="ellipse">
              <a:avLst/>
            </a:prstGeom>
            <a:solidFill>
              <a:schemeClr val="l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427" name="Google Shape;427;p57"/>
            <p:cNvSpPr/>
            <p:nvPr/>
          </p:nvSpPr>
          <p:spPr>
            <a:xfrm>
              <a:off x="2226492" y="3015245"/>
              <a:ext cx="1787400" cy="1787400"/>
            </a:xfrm>
            <a:prstGeom prst="ellipse">
              <a:avLst/>
            </a:prstGeom>
            <a:solidFill>
              <a:srgbClr val="DDEAF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428" name="Google Shape;428;p57"/>
            <p:cNvSpPr/>
            <p:nvPr/>
          </p:nvSpPr>
          <p:spPr>
            <a:xfrm>
              <a:off x="2360511" y="3126552"/>
              <a:ext cx="1519200" cy="1564800"/>
            </a:xfrm>
            <a:prstGeom prst="ellipse">
              <a:avLst/>
            </a:prstGeom>
            <a:solidFill>
              <a:srgbClr val="BBD6EE"/>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429" name="Google Shape;429;p57"/>
            <p:cNvSpPr/>
            <p:nvPr/>
          </p:nvSpPr>
          <p:spPr>
            <a:xfrm>
              <a:off x="2477518" y="3247059"/>
              <a:ext cx="1285200" cy="1323600"/>
            </a:xfrm>
            <a:prstGeom prst="ellipse">
              <a:avLst/>
            </a:prstGeom>
            <a:solidFill>
              <a:srgbClr val="9CC2E5"/>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430" name="Google Shape;430;p57"/>
            <p:cNvSpPr/>
            <p:nvPr/>
          </p:nvSpPr>
          <p:spPr>
            <a:xfrm>
              <a:off x="2582226" y="3354899"/>
              <a:ext cx="1075800" cy="1107900"/>
            </a:xfrm>
            <a:prstGeom prst="ellipse">
              <a:avLst/>
            </a:prstGeom>
            <a:solidFill>
              <a:srgbClr val="9CC2E5"/>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431" name="Google Shape;431;p57"/>
            <p:cNvSpPr/>
            <p:nvPr/>
          </p:nvSpPr>
          <p:spPr>
            <a:xfrm>
              <a:off x="2675122" y="3404739"/>
              <a:ext cx="890100" cy="1008300"/>
            </a:xfrm>
            <a:prstGeom prst="ellipse">
              <a:avLst/>
            </a:prstGeom>
            <a:solidFill>
              <a:srgbClr val="2E75B5"/>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432" name="Google Shape;432;p57"/>
            <p:cNvSpPr/>
            <p:nvPr/>
          </p:nvSpPr>
          <p:spPr>
            <a:xfrm>
              <a:off x="2887426" y="3669225"/>
              <a:ext cx="465300" cy="479400"/>
            </a:xfrm>
            <a:prstGeom prst="ellipse">
              <a:avLst/>
            </a:prstGeom>
            <a:solidFill>
              <a:srgbClr val="1E4E79"/>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grpSp>
      <p:grpSp>
        <p:nvGrpSpPr>
          <p:cNvPr id="433" name="Google Shape;433;p57"/>
          <p:cNvGrpSpPr/>
          <p:nvPr/>
        </p:nvGrpSpPr>
        <p:grpSpPr>
          <a:xfrm>
            <a:off x="563844" y="1031962"/>
            <a:ext cx="5052002" cy="4747608"/>
            <a:chOff x="1056625" y="2580571"/>
            <a:chExt cx="4939867" cy="4642229"/>
          </a:xfrm>
        </p:grpSpPr>
        <p:grpSp>
          <p:nvGrpSpPr>
            <p:cNvPr id="434" name="Google Shape;434;p57"/>
            <p:cNvGrpSpPr/>
            <p:nvPr/>
          </p:nvGrpSpPr>
          <p:grpSpPr>
            <a:xfrm>
              <a:off x="1056625" y="2580571"/>
              <a:ext cx="4939867" cy="4642229"/>
              <a:chOff x="476893" y="2886960"/>
              <a:chExt cx="3186600" cy="2994600"/>
            </a:xfrm>
          </p:grpSpPr>
          <p:cxnSp>
            <p:nvCxnSpPr>
              <p:cNvPr id="435" name="Google Shape;435;p57"/>
              <p:cNvCxnSpPr/>
              <p:nvPr/>
            </p:nvCxnSpPr>
            <p:spPr>
              <a:xfrm>
                <a:off x="2070148" y="2886960"/>
                <a:ext cx="0" cy="2994600"/>
              </a:xfrm>
              <a:prstGeom prst="straightConnector1">
                <a:avLst/>
              </a:prstGeom>
              <a:noFill/>
              <a:ln cap="flat" cmpd="sng" w="19050">
                <a:solidFill>
                  <a:schemeClr val="dk1"/>
                </a:solidFill>
                <a:prstDash val="solid"/>
                <a:miter lim="800000"/>
                <a:headEnd len="med" w="med" type="triangle"/>
                <a:tailEnd len="med" w="med" type="triangle"/>
              </a:ln>
            </p:spPr>
          </p:cxnSp>
          <p:cxnSp>
            <p:nvCxnSpPr>
              <p:cNvPr id="436" name="Google Shape;436;p57"/>
              <p:cNvCxnSpPr/>
              <p:nvPr/>
            </p:nvCxnSpPr>
            <p:spPr>
              <a:xfrm>
                <a:off x="476893" y="4384202"/>
                <a:ext cx="3186600" cy="0"/>
              </a:xfrm>
              <a:prstGeom prst="straightConnector1">
                <a:avLst/>
              </a:prstGeom>
              <a:noFill/>
              <a:ln cap="flat" cmpd="sng" w="19050">
                <a:solidFill>
                  <a:schemeClr val="dk1"/>
                </a:solidFill>
                <a:prstDash val="solid"/>
                <a:miter lim="800000"/>
                <a:headEnd len="med" w="med" type="triangle"/>
                <a:tailEnd len="med" w="med" type="triangle"/>
              </a:ln>
            </p:spPr>
          </p:cxnSp>
        </p:grpSp>
        <p:pic>
          <p:nvPicPr>
            <p:cNvPr id="437" name="Google Shape;437;p57"/>
            <p:cNvPicPr preferRelativeResize="0"/>
            <p:nvPr/>
          </p:nvPicPr>
          <p:blipFill rotWithShape="1">
            <a:blip r:embed="rId3">
              <a:alphaModFix/>
            </a:blip>
            <a:srcRect b="0" l="0" r="0" t="0"/>
            <a:stretch/>
          </p:blipFill>
          <p:spPr>
            <a:xfrm>
              <a:off x="5678975" y="5015813"/>
              <a:ext cx="317501" cy="342901"/>
            </a:xfrm>
            <a:prstGeom prst="rect">
              <a:avLst/>
            </a:prstGeom>
            <a:noFill/>
            <a:ln>
              <a:noFill/>
            </a:ln>
          </p:spPr>
        </p:pic>
        <p:pic>
          <p:nvPicPr>
            <p:cNvPr id="438" name="Google Shape;438;p57"/>
            <p:cNvPicPr preferRelativeResize="0"/>
            <p:nvPr/>
          </p:nvPicPr>
          <p:blipFill rotWithShape="1">
            <a:blip r:embed="rId4">
              <a:alphaModFix/>
            </a:blip>
            <a:srcRect b="0" l="0" r="0" t="0"/>
            <a:stretch/>
          </p:blipFill>
          <p:spPr>
            <a:xfrm>
              <a:off x="3603409" y="2612848"/>
              <a:ext cx="317501" cy="342901"/>
            </a:xfrm>
            <a:prstGeom prst="rect">
              <a:avLst/>
            </a:prstGeom>
            <a:noFill/>
            <a:ln>
              <a:noFill/>
            </a:ln>
          </p:spPr>
        </p:pic>
      </p:grpSp>
      <p:pic>
        <p:nvPicPr>
          <p:cNvPr id="439" name="Google Shape;439;p57"/>
          <p:cNvPicPr preferRelativeResize="0"/>
          <p:nvPr/>
        </p:nvPicPr>
        <p:blipFill rotWithShape="1">
          <a:blip r:embed="rId5">
            <a:alphaModFix/>
          </a:blip>
          <a:srcRect b="0" l="0" r="0" t="0"/>
          <a:stretch/>
        </p:blipFill>
        <p:spPr>
          <a:xfrm rot="-1914713">
            <a:off x="5082945" y="1907592"/>
            <a:ext cx="229444" cy="447911"/>
          </a:xfrm>
          <a:prstGeom prst="rect">
            <a:avLst/>
          </a:prstGeom>
          <a:noFill/>
          <a:ln>
            <a:noFill/>
          </a:ln>
        </p:spPr>
      </p:pic>
      <p:cxnSp>
        <p:nvCxnSpPr>
          <p:cNvPr id="440" name="Google Shape;440;p57"/>
          <p:cNvCxnSpPr/>
          <p:nvPr/>
        </p:nvCxnSpPr>
        <p:spPr>
          <a:xfrm rot="10800000">
            <a:off x="2615909" y="2546297"/>
            <a:ext cx="474000" cy="771300"/>
          </a:xfrm>
          <a:prstGeom prst="straightConnector1">
            <a:avLst/>
          </a:prstGeom>
          <a:noFill/>
          <a:ln cap="flat" cmpd="sng" w="57150">
            <a:solidFill>
              <a:schemeClr val="accent2"/>
            </a:solidFill>
            <a:prstDash val="solid"/>
            <a:round/>
            <a:headEnd len="sm" w="sm" type="none"/>
            <a:tailEnd len="med" w="med" type="stealth"/>
          </a:ln>
        </p:spPr>
      </p:cxnSp>
      <p:cxnSp>
        <p:nvCxnSpPr>
          <p:cNvPr id="441" name="Google Shape;441;p57"/>
          <p:cNvCxnSpPr/>
          <p:nvPr/>
        </p:nvCxnSpPr>
        <p:spPr>
          <a:xfrm>
            <a:off x="2606370" y="2550259"/>
            <a:ext cx="1122600" cy="277800"/>
          </a:xfrm>
          <a:prstGeom prst="straightConnector1">
            <a:avLst/>
          </a:prstGeom>
          <a:noFill/>
          <a:ln cap="flat" cmpd="sng" w="57150">
            <a:solidFill>
              <a:schemeClr val="accent2"/>
            </a:solidFill>
            <a:prstDash val="solid"/>
            <a:round/>
            <a:headEnd len="sm" w="sm" type="none"/>
            <a:tailEnd len="med" w="med" type="stealth"/>
          </a:ln>
        </p:spPr>
      </p:cxnSp>
      <p:cxnSp>
        <p:nvCxnSpPr>
          <p:cNvPr id="442" name="Google Shape;442;p57"/>
          <p:cNvCxnSpPr/>
          <p:nvPr/>
        </p:nvCxnSpPr>
        <p:spPr>
          <a:xfrm flipH="1" rot="10800000">
            <a:off x="3699037" y="2385367"/>
            <a:ext cx="168900" cy="413700"/>
          </a:xfrm>
          <a:prstGeom prst="straightConnector1">
            <a:avLst/>
          </a:prstGeom>
          <a:noFill/>
          <a:ln cap="flat" cmpd="sng" w="57150">
            <a:solidFill>
              <a:schemeClr val="accent2"/>
            </a:solidFill>
            <a:prstDash val="solid"/>
            <a:round/>
            <a:headEnd len="sm" w="sm" type="none"/>
            <a:tailEnd len="med" w="med" type="stealth"/>
          </a:ln>
        </p:spPr>
      </p:cxnSp>
      <p:cxnSp>
        <p:nvCxnSpPr>
          <p:cNvPr id="443" name="Google Shape;443;p57"/>
          <p:cNvCxnSpPr/>
          <p:nvPr/>
        </p:nvCxnSpPr>
        <p:spPr>
          <a:xfrm rot="10800000">
            <a:off x="3529780" y="2361345"/>
            <a:ext cx="356400" cy="24000"/>
          </a:xfrm>
          <a:prstGeom prst="straightConnector1">
            <a:avLst/>
          </a:prstGeom>
          <a:noFill/>
          <a:ln cap="flat" cmpd="sng" w="57150">
            <a:solidFill>
              <a:schemeClr val="accent2"/>
            </a:solidFill>
            <a:prstDash val="solid"/>
            <a:round/>
            <a:headEnd len="sm" w="sm" type="none"/>
            <a:tailEnd len="med" w="med" type="stealth"/>
          </a:ln>
        </p:spPr>
      </p:cxnSp>
      <p:cxnSp>
        <p:nvCxnSpPr>
          <p:cNvPr id="444" name="Google Shape;444;p57"/>
          <p:cNvCxnSpPr/>
          <p:nvPr/>
        </p:nvCxnSpPr>
        <p:spPr>
          <a:xfrm flipH="1" rot="10800000">
            <a:off x="3543077" y="2131720"/>
            <a:ext cx="497400" cy="235200"/>
          </a:xfrm>
          <a:prstGeom prst="straightConnector1">
            <a:avLst/>
          </a:prstGeom>
          <a:noFill/>
          <a:ln cap="flat" cmpd="sng" w="57150">
            <a:solidFill>
              <a:schemeClr val="accent2"/>
            </a:solidFill>
            <a:prstDash val="solid"/>
            <a:round/>
            <a:headEnd len="sm" w="sm" type="none"/>
            <a:tailEnd len="med" w="med" type="stealth"/>
          </a:ln>
        </p:spPr>
      </p:cxnSp>
      <p:cxnSp>
        <p:nvCxnSpPr>
          <p:cNvPr id="445" name="Google Shape;445;p57"/>
          <p:cNvCxnSpPr/>
          <p:nvPr/>
        </p:nvCxnSpPr>
        <p:spPr>
          <a:xfrm>
            <a:off x="4040652" y="2147965"/>
            <a:ext cx="472800" cy="320400"/>
          </a:xfrm>
          <a:prstGeom prst="straightConnector1">
            <a:avLst/>
          </a:prstGeom>
          <a:noFill/>
          <a:ln cap="flat" cmpd="sng" w="57150">
            <a:solidFill>
              <a:schemeClr val="accent2"/>
            </a:solidFill>
            <a:prstDash val="solid"/>
            <a:round/>
            <a:headEnd len="sm" w="sm" type="none"/>
            <a:tailEnd len="med" w="med" type="stealth"/>
          </a:ln>
        </p:spPr>
      </p:cxnSp>
      <p:cxnSp>
        <p:nvCxnSpPr>
          <p:cNvPr id="446" name="Google Shape;446;p57"/>
          <p:cNvCxnSpPr/>
          <p:nvPr/>
        </p:nvCxnSpPr>
        <p:spPr>
          <a:xfrm flipH="1" rot="10800000">
            <a:off x="4492513" y="2064269"/>
            <a:ext cx="114900" cy="398700"/>
          </a:xfrm>
          <a:prstGeom prst="straightConnector1">
            <a:avLst/>
          </a:prstGeom>
          <a:noFill/>
          <a:ln cap="flat" cmpd="sng" w="57150">
            <a:solidFill>
              <a:schemeClr val="accent2"/>
            </a:solidFill>
            <a:prstDash val="solid"/>
            <a:round/>
            <a:headEnd len="sm" w="sm" type="none"/>
            <a:tailEnd len="med" w="med" type="stealth"/>
          </a:ln>
        </p:spPr>
      </p:cxnSp>
      <p:cxnSp>
        <p:nvCxnSpPr>
          <p:cNvPr id="447" name="Google Shape;447;p57"/>
          <p:cNvCxnSpPr/>
          <p:nvPr/>
        </p:nvCxnSpPr>
        <p:spPr>
          <a:xfrm>
            <a:off x="4613199" y="2064217"/>
            <a:ext cx="502500" cy="158700"/>
          </a:xfrm>
          <a:prstGeom prst="straightConnector1">
            <a:avLst/>
          </a:prstGeom>
          <a:noFill/>
          <a:ln cap="flat" cmpd="sng" w="57150">
            <a:solidFill>
              <a:schemeClr val="accent2"/>
            </a:solidFill>
            <a:prstDash val="solid"/>
            <a:round/>
            <a:headEnd len="sm" w="sm" type="none"/>
            <a:tailEnd len="med" w="med" type="stealth"/>
          </a:ln>
        </p:spPr>
      </p:cxnSp>
      <p:sp>
        <p:nvSpPr>
          <p:cNvPr id="448" name="Google Shape;448;p57"/>
          <p:cNvSpPr/>
          <p:nvPr/>
        </p:nvSpPr>
        <p:spPr>
          <a:xfrm>
            <a:off x="2991505" y="3302507"/>
            <a:ext cx="180900" cy="180900"/>
          </a:xfrm>
          <a:prstGeom prst="ellipse">
            <a:avLst/>
          </a:prstGeom>
          <a:gradFill>
            <a:gsLst>
              <a:gs pos="0">
                <a:srgbClr val="DD7573"/>
              </a:gs>
              <a:gs pos="50000">
                <a:srgbClr val="DE5B58"/>
              </a:gs>
              <a:gs pos="100000">
                <a:srgbClr val="CB4946"/>
              </a:gs>
            </a:gsLst>
            <a:lin ang="5400012" scaled="0"/>
          </a:gradFill>
          <a:ln cap="flat" cmpd="sng" w="9525">
            <a:solidFill>
              <a:schemeClr val="dk1"/>
            </a:solidFill>
            <a:prstDash val="solid"/>
            <a:round/>
            <a:headEnd len="sm" w="sm" type="none"/>
            <a:tailEnd len="sm" w="sm" type="none"/>
          </a:ln>
          <a:effectLst>
            <a:outerShdw blurRad="57150" rotWithShape="0" algn="ctr" dir="5400000" dist="19050">
              <a:srgbClr val="000000">
                <a:alpha val="6275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500"/>
                                        <p:tgtEl>
                                          <p:spTgt spid="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500"/>
                                        <p:tgtEl>
                                          <p:spTgt spid="4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500"/>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500"/>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500"/>
                                        <p:tgtEl>
                                          <p:spTgt spid="444"/>
                                        </p:tgtEl>
                                      </p:cBhvr>
                                    </p:animEffect>
                                  </p:childTnLst>
                                </p:cTn>
                              </p:par>
                              <p:par>
                                <p:cTn fill="hold" nodeType="withEffect" presetClass="entr" presetID="10" presetSubtype="0">
                                  <p:stCondLst>
                                    <p:cond delay="500"/>
                                  </p:stCondLst>
                                  <p:childTnLst>
                                    <p:set>
                                      <p:cBhvr>
                                        <p:cTn dur="1" fill="hold">
                                          <p:stCondLst>
                                            <p:cond delay="0"/>
                                          </p:stCondLst>
                                        </p:cTn>
                                        <p:tgtEl>
                                          <p:spTgt spid="445"/>
                                        </p:tgtEl>
                                        <p:attrNameLst>
                                          <p:attrName>style.visibility</p:attrName>
                                        </p:attrNameLst>
                                      </p:cBhvr>
                                      <p:to>
                                        <p:strVal val="visible"/>
                                      </p:to>
                                    </p:set>
                                    <p:animEffect filter="fade" transition="in">
                                      <p:cBhvr>
                                        <p:cTn dur="500"/>
                                        <p:tgtEl>
                                          <p:spTgt spid="445"/>
                                        </p:tgtEl>
                                      </p:cBhvr>
                                    </p:animEffect>
                                  </p:childTnLst>
                                </p:cTn>
                              </p:par>
                              <p:par>
                                <p:cTn fill="hold" nodeType="withEffect" presetClass="entr" presetID="10" presetSubtype="0">
                                  <p:stCondLst>
                                    <p:cond delay="1000"/>
                                  </p:stCondLst>
                                  <p:childTnLst>
                                    <p:set>
                                      <p:cBhvr>
                                        <p:cTn dur="1" fill="hold">
                                          <p:stCondLst>
                                            <p:cond delay="0"/>
                                          </p:stCondLst>
                                        </p:cTn>
                                        <p:tgtEl>
                                          <p:spTgt spid="446"/>
                                        </p:tgtEl>
                                        <p:attrNameLst>
                                          <p:attrName>style.visibility</p:attrName>
                                        </p:attrNameLst>
                                      </p:cBhvr>
                                      <p:to>
                                        <p:strVal val="visible"/>
                                      </p:to>
                                    </p:set>
                                    <p:animEffect filter="fade" transition="in">
                                      <p:cBhvr>
                                        <p:cTn dur="500"/>
                                        <p:tgtEl>
                                          <p:spTgt spid="446"/>
                                        </p:tgtEl>
                                      </p:cBhvr>
                                    </p:animEffect>
                                  </p:childTnLst>
                                </p:cTn>
                              </p:par>
                              <p:par>
                                <p:cTn fill="hold" nodeType="withEffect" presetClass="entr" presetID="10" presetSubtype="0">
                                  <p:stCondLst>
                                    <p:cond delay="1500"/>
                                  </p:stCondLst>
                                  <p:childTnLst>
                                    <p:set>
                                      <p:cBhvr>
                                        <p:cTn dur="1" fill="hold">
                                          <p:stCondLst>
                                            <p:cond delay="0"/>
                                          </p:stCondLst>
                                        </p:cTn>
                                        <p:tgtEl>
                                          <p:spTgt spid="447"/>
                                        </p:tgtEl>
                                        <p:attrNameLst>
                                          <p:attrName>style.visibility</p:attrName>
                                        </p:attrNameLst>
                                      </p:cBhvr>
                                      <p:to>
                                        <p:strVal val="visible"/>
                                      </p:to>
                                    </p:set>
                                    <p:animEffect filter="fade" transition="in">
                                      <p:cBhvr>
                                        <p:cTn dur="500"/>
                                        <p:tgtEl>
                                          <p:spTgt spid="4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idx="1" type="body"/>
          </p:nvPr>
        </p:nvSpPr>
        <p:spPr>
          <a:xfrm>
            <a:off x="166800" y="632700"/>
            <a:ext cx="8443800" cy="2346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Formally, f is convex iff:</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355600" lvl="0" marL="457200" rtl="0" algn="l">
              <a:spcBef>
                <a:spcPts val="600"/>
              </a:spcBef>
              <a:spcAft>
                <a:spcPts val="0"/>
              </a:spcAft>
              <a:buSzPts val="2000"/>
              <a:buChar char="●"/>
            </a:pPr>
            <a:r>
              <a:rPr lang="en"/>
              <a:t>Or in plain English:</a:t>
            </a:r>
            <a:r>
              <a:rPr lang="en"/>
              <a:t> If I draw a line between two points on the curve, all values on the curve must be on or below the line.</a:t>
            </a:r>
            <a:endParaRPr/>
          </a:p>
          <a:p>
            <a:pPr indent="-355600" lvl="0" marL="457200" rtl="0" algn="l">
              <a:spcBef>
                <a:spcPts val="0"/>
              </a:spcBef>
              <a:spcAft>
                <a:spcPts val="0"/>
              </a:spcAft>
              <a:buSzPts val="2000"/>
              <a:buChar char="●"/>
            </a:pPr>
            <a:r>
              <a:rPr lang="en"/>
              <a:t>E.g. MSE loss is convex:</a:t>
            </a:r>
            <a:endParaRPr/>
          </a:p>
        </p:txBody>
      </p:sp>
      <p:sp>
        <p:nvSpPr>
          <p:cNvPr id="186" name="Google Shape;186;p31"/>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Convexity</a:t>
            </a:r>
            <a:endParaRPr/>
          </a:p>
        </p:txBody>
      </p:sp>
      <p:pic>
        <p:nvPicPr>
          <p:cNvPr id="187" name="Google Shape;187;p31"/>
          <p:cNvPicPr preferRelativeResize="0"/>
          <p:nvPr/>
        </p:nvPicPr>
        <p:blipFill>
          <a:blip r:embed="rId3">
            <a:alphaModFix/>
          </a:blip>
          <a:stretch>
            <a:fillRect/>
          </a:stretch>
        </p:blipFill>
        <p:spPr>
          <a:xfrm>
            <a:off x="2201300" y="1221213"/>
            <a:ext cx="4676775" cy="371475"/>
          </a:xfrm>
          <a:prstGeom prst="rect">
            <a:avLst/>
          </a:prstGeom>
          <a:noFill/>
          <a:ln>
            <a:noFill/>
          </a:ln>
        </p:spPr>
      </p:pic>
      <p:pic>
        <p:nvPicPr>
          <p:cNvPr id="188" name="Google Shape;188;p31"/>
          <p:cNvPicPr preferRelativeResize="0"/>
          <p:nvPr/>
        </p:nvPicPr>
        <p:blipFill>
          <a:blip r:embed="rId4">
            <a:alphaModFix/>
          </a:blip>
          <a:stretch>
            <a:fillRect/>
          </a:stretch>
        </p:blipFill>
        <p:spPr>
          <a:xfrm>
            <a:off x="2019500" y="1750513"/>
            <a:ext cx="4943475" cy="371475"/>
          </a:xfrm>
          <a:prstGeom prst="rect">
            <a:avLst/>
          </a:prstGeom>
          <a:noFill/>
          <a:ln>
            <a:noFill/>
          </a:ln>
        </p:spPr>
      </p:pic>
      <p:pic>
        <p:nvPicPr>
          <p:cNvPr id="189" name="Google Shape;189;p31"/>
          <p:cNvPicPr preferRelativeResize="0"/>
          <p:nvPr/>
        </p:nvPicPr>
        <p:blipFill>
          <a:blip r:embed="rId5">
            <a:alphaModFix/>
          </a:blip>
          <a:stretch>
            <a:fillRect/>
          </a:stretch>
        </p:blipFill>
        <p:spPr>
          <a:xfrm>
            <a:off x="3350580" y="2978700"/>
            <a:ext cx="3163945" cy="2164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8"/>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Gradient Descent vs. Mini-batch</a:t>
            </a:r>
            <a:endParaRPr/>
          </a:p>
        </p:txBody>
      </p:sp>
      <p:sp>
        <p:nvSpPr>
          <p:cNvPr id="454" name="Google Shape;454;p58"/>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Gradient descent: Used by sklearn.</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Mini-batch gradient descent: Very common when dealing with huge amounts of data.</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9"/>
          <p:cNvSpPr txBox="1"/>
          <p:nvPr>
            <p:ph type="title"/>
          </p:nvPr>
        </p:nvSpPr>
        <p:spPr>
          <a:xfrm>
            <a:off x="928950" y="2792550"/>
            <a:ext cx="7286100" cy="47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Video 12: Implicit Regularization and Stochastic Gradient Descent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0"/>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vs. Complexity</a:t>
            </a:r>
            <a:endParaRPr/>
          </a:p>
        </p:txBody>
      </p:sp>
      <p:pic>
        <p:nvPicPr>
          <p:cNvPr id="465" name="Google Shape;465;p60"/>
          <p:cNvPicPr preferRelativeResize="0"/>
          <p:nvPr/>
        </p:nvPicPr>
        <p:blipFill>
          <a:blip r:embed="rId3">
            <a:alphaModFix/>
          </a:blip>
          <a:stretch>
            <a:fillRect/>
          </a:stretch>
        </p:blipFill>
        <p:spPr>
          <a:xfrm>
            <a:off x="1504150" y="666226"/>
            <a:ext cx="6135675" cy="425089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1"/>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Risk vs. Capacity</a:t>
            </a:r>
            <a:endParaRPr/>
          </a:p>
        </p:txBody>
      </p:sp>
      <p:pic>
        <p:nvPicPr>
          <p:cNvPr id="471" name="Google Shape;471;p61"/>
          <p:cNvPicPr preferRelativeResize="0"/>
          <p:nvPr/>
        </p:nvPicPr>
        <p:blipFill>
          <a:blip r:embed="rId3">
            <a:alphaModFix/>
          </a:blip>
          <a:stretch>
            <a:fillRect/>
          </a:stretch>
        </p:blipFill>
        <p:spPr>
          <a:xfrm>
            <a:off x="1626450" y="724526"/>
            <a:ext cx="6111211" cy="42508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2"/>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Double Descent</a:t>
            </a:r>
            <a:endParaRPr/>
          </a:p>
        </p:txBody>
      </p:sp>
      <p:pic>
        <p:nvPicPr>
          <p:cNvPr id="477" name="Google Shape;477;p62"/>
          <p:cNvPicPr preferRelativeResize="0"/>
          <p:nvPr/>
        </p:nvPicPr>
        <p:blipFill>
          <a:blip r:embed="rId3">
            <a:alphaModFix/>
          </a:blip>
          <a:stretch>
            <a:fillRect/>
          </a:stretch>
        </p:blipFill>
        <p:spPr>
          <a:xfrm>
            <a:off x="166800" y="1023612"/>
            <a:ext cx="8443800" cy="321956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3"/>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Double Descent in Linear Regression</a:t>
            </a:r>
            <a:endParaRPr/>
          </a:p>
        </p:txBody>
      </p:sp>
      <p:pic>
        <p:nvPicPr>
          <p:cNvPr id="483" name="Google Shape;483;p63"/>
          <p:cNvPicPr preferRelativeResize="0"/>
          <p:nvPr/>
        </p:nvPicPr>
        <p:blipFill>
          <a:blip r:embed="rId3">
            <a:alphaModFix/>
          </a:blip>
          <a:stretch>
            <a:fillRect/>
          </a:stretch>
        </p:blipFill>
        <p:spPr>
          <a:xfrm>
            <a:off x="560013" y="677476"/>
            <a:ext cx="8023982" cy="425089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4"/>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Double Descent in Linear Regression</a:t>
            </a:r>
            <a:endParaRPr/>
          </a:p>
        </p:txBody>
      </p:sp>
      <p:pic>
        <p:nvPicPr>
          <p:cNvPr id="489" name="Google Shape;489;p64"/>
          <p:cNvPicPr preferRelativeResize="0"/>
          <p:nvPr/>
        </p:nvPicPr>
        <p:blipFill>
          <a:blip r:embed="rId3">
            <a:alphaModFix/>
          </a:blip>
          <a:stretch>
            <a:fillRect/>
          </a:stretch>
        </p:blipFill>
        <p:spPr>
          <a:xfrm>
            <a:off x="381000" y="740201"/>
            <a:ext cx="8029474" cy="425089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5"/>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Double Descent in Linear Regression</a:t>
            </a:r>
            <a:endParaRPr/>
          </a:p>
        </p:txBody>
      </p:sp>
      <p:pic>
        <p:nvPicPr>
          <p:cNvPr id="495" name="Google Shape;495;p65"/>
          <p:cNvPicPr preferRelativeResize="0"/>
          <p:nvPr/>
        </p:nvPicPr>
        <p:blipFill>
          <a:blip r:embed="rId3">
            <a:alphaModFix/>
          </a:blip>
          <a:stretch>
            <a:fillRect/>
          </a:stretch>
        </p:blipFill>
        <p:spPr>
          <a:xfrm>
            <a:off x="694863" y="870299"/>
            <a:ext cx="7540074" cy="3840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6"/>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Double Descent in Linear Regression</a:t>
            </a:r>
            <a:endParaRPr/>
          </a:p>
        </p:txBody>
      </p:sp>
      <p:pic>
        <p:nvPicPr>
          <p:cNvPr id="501" name="Google Shape;501;p66"/>
          <p:cNvPicPr preferRelativeResize="0"/>
          <p:nvPr/>
        </p:nvPicPr>
        <p:blipFill>
          <a:blip r:embed="rId3">
            <a:alphaModFix/>
          </a:blip>
          <a:stretch>
            <a:fillRect/>
          </a:stretch>
        </p:blipFill>
        <p:spPr>
          <a:xfrm>
            <a:off x="152400" y="740201"/>
            <a:ext cx="8839202" cy="223610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7"/>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Training</a:t>
            </a:r>
            <a:r>
              <a:rPr lang="en"/>
              <a:t> and Test Error</a:t>
            </a:r>
            <a:endParaRPr/>
          </a:p>
        </p:txBody>
      </p:sp>
      <p:pic>
        <p:nvPicPr>
          <p:cNvPr id="507" name="Google Shape;507;p67"/>
          <p:cNvPicPr preferRelativeResize="0"/>
          <p:nvPr/>
        </p:nvPicPr>
        <p:blipFill>
          <a:blip r:embed="rId3">
            <a:alphaModFix/>
          </a:blip>
          <a:stretch>
            <a:fillRect/>
          </a:stretch>
        </p:blipFill>
        <p:spPr>
          <a:xfrm>
            <a:off x="1024825" y="697551"/>
            <a:ext cx="7094359" cy="4250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idx="1" type="body"/>
          </p:nvPr>
        </p:nvSpPr>
        <p:spPr>
          <a:xfrm>
            <a:off x="166800" y="632700"/>
            <a:ext cx="8443800" cy="2346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For a </a:t>
            </a:r>
            <a:r>
              <a:rPr b="1" lang="en"/>
              <a:t>convex</a:t>
            </a:r>
            <a:r>
              <a:rPr lang="en"/>
              <a:t> function f, any local minimum is also a global minimum.</a:t>
            </a:r>
            <a:endParaRPr/>
          </a:p>
          <a:p>
            <a:pPr indent="-355600" lvl="0" marL="457200" rtl="0" algn="l">
              <a:spcBef>
                <a:spcPts val="600"/>
              </a:spcBef>
              <a:spcAft>
                <a:spcPts val="0"/>
              </a:spcAft>
              <a:buSzPts val="2000"/>
              <a:buChar char="●"/>
            </a:pPr>
            <a:r>
              <a:rPr lang="en"/>
              <a:t>If loss function convex, gradient descent will always find the globally optimal parameters.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Our arbitrary curve from before is not convex:</a:t>
            </a:r>
            <a:endParaRPr/>
          </a:p>
        </p:txBody>
      </p:sp>
      <p:sp>
        <p:nvSpPr>
          <p:cNvPr id="195" name="Google Shape;195;p32"/>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Convexity and Avoidance of Local Minima</a:t>
            </a:r>
            <a:endParaRPr/>
          </a:p>
        </p:txBody>
      </p:sp>
      <p:pic>
        <p:nvPicPr>
          <p:cNvPr id="196" name="Google Shape;196;p32"/>
          <p:cNvPicPr preferRelativeResize="0"/>
          <p:nvPr/>
        </p:nvPicPr>
        <p:blipFill>
          <a:blip r:embed="rId3">
            <a:alphaModFix/>
          </a:blip>
          <a:stretch>
            <a:fillRect/>
          </a:stretch>
        </p:blipFill>
        <p:spPr>
          <a:xfrm>
            <a:off x="270613" y="3627438"/>
            <a:ext cx="4676775" cy="371475"/>
          </a:xfrm>
          <a:prstGeom prst="rect">
            <a:avLst/>
          </a:prstGeom>
          <a:noFill/>
          <a:ln>
            <a:noFill/>
          </a:ln>
        </p:spPr>
      </p:pic>
      <p:pic>
        <p:nvPicPr>
          <p:cNvPr id="197" name="Google Shape;197;p32"/>
          <p:cNvPicPr preferRelativeResize="0"/>
          <p:nvPr/>
        </p:nvPicPr>
        <p:blipFill>
          <a:blip r:embed="rId4">
            <a:alphaModFix/>
          </a:blip>
          <a:stretch>
            <a:fillRect/>
          </a:stretch>
        </p:blipFill>
        <p:spPr>
          <a:xfrm>
            <a:off x="137263" y="4221338"/>
            <a:ext cx="4943475" cy="371475"/>
          </a:xfrm>
          <a:prstGeom prst="rect">
            <a:avLst/>
          </a:prstGeom>
          <a:noFill/>
          <a:ln>
            <a:noFill/>
          </a:ln>
        </p:spPr>
      </p:pic>
      <p:pic>
        <p:nvPicPr>
          <p:cNvPr id="198" name="Google Shape;198;p32"/>
          <p:cNvPicPr preferRelativeResize="0"/>
          <p:nvPr/>
        </p:nvPicPr>
        <p:blipFill>
          <a:blip r:embed="rId5">
            <a:alphaModFix/>
          </a:blip>
          <a:stretch>
            <a:fillRect/>
          </a:stretch>
        </p:blipFill>
        <p:spPr>
          <a:xfrm>
            <a:off x="5080750" y="2356925"/>
            <a:ext cx="3977406" cy="2786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8"/>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8"/>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514" name="Google Shape;514;p68"/>
          <p:cNvPicPr preferRelativeResize="0"/>
          <p:nvPr/>
        </p:nvPicPr>
        <p:blipFill>
          <a:blip r:embed="rId3">
            <a:alphaModFix/>
          </a:blip>
          <a:stretch>
            <a:fillRect/>
          </a:stretch>
        </p:blipFill>
        <p:spPr>
          <a:xfrm>
            <a:off x="152400" y="740201"/>
            <a:ext cx="8839202" cy="223610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9"/>
          <p:cNvSpPr txBox="1"/>
          <p:nvPr>
            <p:ph type="title"/>
          </p:nvPr>
        </p:nvSpPr>
        <p:spPr>
          <a:xfrm>
            <a:off x="928950" y="2792550"/>
            <a:ext cx="7286100" cy="47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Video 13: The Bias Variance Tradeoff</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0"/>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High Bias: Degree 0 Model</a:t>
            </a:r>
            <a:endParaRPr/>
          </a:p>
        </p:txBody>
      </p:sp>
      <p:pic>
        <p:nvPicPr>
          <p:cNvPr id="525" name="Google Shape;525;p70"/>
          <p:cNvPicPr preferRelativeResize="0"/>
          <p:nvPr/>
        </p:nvPicPr>
        <p:blipFill>
          <a:blip r:embed="rId3">
            <a:alphaModFix/>
          </a:blip>
          <a:stretch>
            <a:fillRect/>
          </a:stretch>
        </p:blipFill>
        <p:spPr>
          <a:xfrm>
            <a:off x="2300750" y="1116549"/>
            <a:ext cx="4897000" cy="3495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1"/>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Lower </a:t>
            </a:r>
            <a:r>
              <a:rPr lang="en"/>
              <a:t>Bias: Degree 1 Model</a:t>
            </a:r>
            <a:endParaRPr/>
          </a:p>
        </p:txBody>
      </p:sp>
      <p:pic>
        <p:nvPicPr>
          <p:cNvPr id="531" name="Google Shape;531;p71"/>
          <p:cNvPicPr preferRelativeResize="0"/>
          <p:nvPr/>
        </p:nvPicPr>
        <p:blipFill>
          <a:blip r:embed="rId3">
            <a:alphaModFix/>
          </a:blip>
          <a:stretch>
            <a:fillRect/>
          </a:stretch>
        </p:blipFill>
        <p:spPr>
          <a:xfrm>
            <a:off x="2154825" y="818599"/>
            <a:ext cx="5273375" cy="37645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2"/>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Even Lower </a:t>
            </a:r>
            <a:r>
              <a:rPr lang="en"/>
              <a:t>Bias: Degree 2 Model</a:t>
            </a:r>
            <a:endParaRPr/>
          </a:p>
        </p:txBody>
      </p:sp>
      <p:pic>
        <p:nvPicPr>
          <p:cNvPr id="537" name="Google Shape;537;p72"/>
          <p:cNvPicPr preferRelativeResize="0"/>
          <p:nvPr/>
        </p:nvPicPr>
        <p:blipFill>
          <a:blip r:embed="rId3">
            <a:alphaModFix/>
          </a:blip>
          <a:stretch>
            <a:fillRect/>
          </a:stretch>
        </p:blipFill>
        <p:spPr>
          <a:xfrm>
            <a:off x="2288150" y="1226349"/>
            <a:ext cx="4787250" cy="34175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3"/>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Low Variance: Degree 0 Model</a:t>
            </a:r>
            <a:endParaRPr/>
          </a:p>
        </p:txBody>
      </p:sp>
      <p:pic>
        <p:nvPicPr>
          <p:cNvPr id="543" name="Google Shape;543;p73"/>
          <p:cNvPicPr preferRelativeResize="0"/>
          <p:nvPr/>
        </p:nvPicPr>
        <p:blipFill>
          <a:blip r:embed="rId3">
            <a:alphaModFix/>
          </a:blip>
          <a:stretch>
            <a:fillRect/>
          </a:stretch>
        </p:blipFill>
        <p:spPr>
          <a:xfrm>
            <a:off x="2162448" y="925200"/>
            <a:ext cx="5337800" cy="38105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4"/>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High</a:t>
            </a:r>
            <a:r>
              <a:rPr lang="en"/>
              <a:t> Variance: Degree 6 Model</a:t>
            </a:r>
            <a:endParaRPr/>
          </a:p>
        </p:txBody>
      </p:sp>
      <p:pic>
        <p:nvPicPr>
          <p:cNvPr id="549" name="Google Shape;549;p74"/>
          <p:cNvPicPr preferRelativeResize="0"/>
          <p:nvPr/>
        </p:nvPicPr>
        <p:blipFill>
          <a:blip r:embed="rId3">
            <a:alphaModFix/>
          </a:blip>
          <a:stretch>
            <a:fillRect/>
          </a:stretch>
        </p:blipFill>
        <p:spPr>
          <a:xfrm>
            <a:off x="1935300" y="991099"/>
            <a:ext cx="5273375" cy="37645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5"/>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Training and Test Error</a:t>
            </a:r>
            <a:endParaRPr/>
          </a:p>
        </p:txBody>
      </p:sp>
      <p:pic>
        <p:nvPicPr>
          <p:cNvPr id="555" name="Google Shape;555;p75"/>
          <p:cNvPicPr preferRelativeResize="0"/>
          <p:nvPr/>
        </p:nvPicPr>
        <p:blipFill rotWithShape="1">
          <a:blip r:embed="rId3">
            <a:alphaModFix/>
          </a:blip>
          <a:srcRect b="0" l="0" r="0" t="0"/>
          <a:stretch/>
        </p:blipFill>
        <p:spPr>
          <a:xfrm>
            <a:off x="649404" y="1077301"/>
            <a:ext cx="7746996" cy="419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6"/>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Training and Test Error</a:t>
            </a:r>
            <a:endParaRPr/>
          </a:p>
        </p:txBody>
      </p:sp>
      <p:pic>
        <p:nvPicPr>
          <p:cNvPr id="561" name="Google Shape;561;p76"/>
          <p:cNvPicPr preferRelativeResize="0"/>
          <p:nvPr/>
        </p:nvPicPr>
        <p:blipFill>
          <a:blip r:embed="rId3">
            <a:alphaModFix/>
          </a:blip>
          <a:stretch>
            <a:fillRect/>
          </a:stretch>
        </p:blipFill>
        <p:spPr>
          <a:xfrm>
            <a:off x="1453975" y="713251"/>
            <a:ext cx="6756398" cy="42509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7"/>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7"/>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568" name="Google Shape;568;p77"/>
          <p:cNvPicPr preferRelativeResize="0"/>
          <p:nvPr/>
        </p:nvPicPr>
        <p:blipFill>
          <a:blip r:embed="rId3">
            <a:alphaModFix/>
          </a:blip>
          <a:stretch>
            <a:fillRect/>
          </a:stretch>
        </p:blipFill>
        <p:spPr>
          <a:xfrm>
            <a:off x="2334775" y="804600"/>
            <a:ext cx="4895850" cy="3657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Convexity and Optimization Difficulty</a:t>
            </a:r>
            <a:endParaRPr/>
          </a:p>
        </p:txBody>
      </p:sp>
      <p:pic>
        <p:nvPicPr>
          <p:cNvPr id="204" name="Google Shape;204;p33"/>
          <p:cNvPicPr preferRelativeResize="0"/>
          <p:nvPr/>
        </p:nvPicPr>
        <p:blipFill>
          <a:blip r:embed="rId3">
            <a:alphaModFix/>
          </a:blip>
          <a:stretch>
            <a:fillRect/>
          </a:stretch>
        </p:blipFill>
        <p:spPr>
          <a:xfrm>
            <a:off x="562625" y="1506840"/>
            <a:ext cx="3286075" cy="2963634"/>
          </a:xfrm>
          <a:prstGeom prst="rect">
            <a:avLst/>
          </a:prstGeom>
          <a:noFill/>
          <a:ln>
            <a:noFill/>
          </a:ln>
        </p:spPr>
      </p:pic>
      <p:pic>
        <p:nvPicPr>
          <p:cNvPr id="205" name="Google Shape;205;p33"/>
          <p:cNvPicPr preferRelativeResize="0"/>
          <p:nvPr/>
        </p:nvPicPr>
        <p:blipFill>
          <a:blip r:embed="rId4">
            <a:alphaModFix/>
          </a:blip>
          <a:stretch>
            <a:fillRect/>
          </a:stretch>
        </p:blipFill>
        <p:spPr>
          <a:xfrm>
            <a:off x="5237600" y="1612025"/>
            <a:ext cx="3575024" cy="2730150"/>
          </a:xfrm>
          <a:prstGeom prst="rect">
            <a:avLst/>
          </a:prstGeom>
          <a:noFill/>
          <a:ln>
            <a:noFill/>
          </a:ln>
        </p:spPr>
      </p:pic>
      <p:sp>
        <p:nvSpPr>
          <p:cNvPr id="206" name="Google Shape;206;p33"/>
          <p:cNvSpPr txBox="1"/>
          <p:nvPr/>
        </p:nvSpPr>
        <p:spPr>
          <a:xfrm>
            <a:off x="4296700" y="517475"/>
            <a:ext cx="3826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Note to Emeritus slide video editors: If possible it’d be super cool to get a rotating picture of the curve to the right. If that seems at all possible let me know and I can create a video file you can overlay showing that shape spinning. As a flat picture,  it’s hard to see.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8"/>
          <p:cNvSpPr txBox="1"/>
          <p:nvPr>
            <p:ph type="title"/>
          </p:nvPr>
        </p:nvSpPr>
        <p:spPr>
          <a:xfrm>
            <a:off x="928950" y="2792550"/>
            <a:ext cx="7286100" cy="47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Video 14: Summary</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9"/>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579" name="Google Shape;579;p79"/>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Gradient descent allows us to find the minima of functions.</a:t>
            </a:r>
            <a:endParaRPr/>
          </a:p>
          <a:p>
            <a:pPr indent="-355600" lvl="0" marL="457200" rtl="0" algn="l">
              <a:spcBef>
                <a:spcPts val="600"/>
              </a:spcBef>
              <a:spcAft>
                <a:spcPts val="0"/>
              </a:spcAft>
              <a:buSzPts val="2000"/>
              <a:buChar char="●"/>
            </a:pPr>
            <a:r>
              <a:rPr lang="en"/>
              <a:t>At each step, we compute the </a:t>
            </a:r>
            <a:r>
              <a:rPr lang="en"/>
              <a:t>steepest direction of the function we’re minimizing, yielding a p-dimensional vector.</a:t>
            </a:r>
            <a:endParaRPr/>
          </a:p>
          <a:p>
            <a:pPr indent="-355600" lvl="0" marL="457200" rtl="0" algn="l">
              <a:spcBef>
                <a:spcPts val="0"/>
              </a:spcBef>
              <a:spcAft>
                <a:spcPts val="0"/>
              </a:spcAft>
              <a:buSzPts val="2000"/>
              <a:buChar char="●"/>
            </a:pPr>
            <a:r>
              <a:rPr lang="en"/>
              <a:t>Our next guess for the optimal solution is our current solution minus this p-dimensional vector times a learning rate alpha.</a:t>
            </a:r>
            <a:endParaRPr/>
          </a:p>
          <a:p>
            <a:pPr indent="-355600" lvl="0" marL="457200" rtl="0" algn="l">
              <a:spcBef>
                <a:spcPts val="0"/>
              </a:spcBef>
              <a:spcAft>
                <a:spcPts val="0"/>
              </a:spcAft>
              <a:buSzPts val="2000"/>
              <a:buChar char="●"/>
            </a:pPr>
            <a:r>
              <a:rPr lang="en"/>
              <a:t>For convex functions, the minimum that gradient descent finds is guaranteed to be a global minimum.</a:t>
            </a:r>
            <a:endParaRPr/>
          </a:p>
          <a:p>
            <a:pPr indent="-355600" lvl="0" marL="457200" rtl="0" algn="l">
              <a:spcBef>
                <a:spcPts val="0"/>
              </a:spcBef>
              <a:spcAft>
                <a:spcPts val="0"/>
              </a:spcAft>
              <a:buSzPts val="2000"/>
              <a:buChar char="●"/>
            </a:pPr>
            <a:r>
              <a:rPr lang="en"/>
              <a:t>Optimization procedures on convex functions tend to converge much more quickly than on non-convex functions (even those with a single minima).</a:t>
            </a:r>
            <a:endParaRPr/>
          </a:p>
          <a:p>
            <a:pPr indent="-355600" lvl="0" marL="457200" rtl="0" algn="l">
              <a:spcBef>
                <a:spcPts val="0"/>
              </a:spcBef>
              <a:spcAft>
                <a:spcPts val="0"/>
              </a:spcAft>
              <a:buSzPts val="2000"/>
              <a:buChar char="●"/>
            </a:pPr>
            <a:r>
              <a:rPr lang="en"/>
              <a:t>Stochastic gradient descent lets us to rapidly compute an approximation of the gradient. </a:t>
            </a:r>
            <a:endParaRPr/>
          </a:p>
          <a:p>
            <a:pPr indent="-355600" lvl="1" marL="914400" rtl="0" algn="l">
              <a:spcBef>
                <a:spcPts val="0"/>
              </a:spcBef>
              <a:spcAft>
                <a:spcPts val="0"/>
              </a:spcAft>
              <a:buSzPts val="2000"/>
              <a:buChar char="○"/>
            </a:pPr>
            <a:r>
              <a:rPr lang="en"/>
              <a:t>Can be done in </a:t>
            </a:r>
            <a:r>
              <a:rPr lang="en"/>
              <a:t>batches of data</a:t>
            </a:r>
            <a:r>
              <a:rPr lang="en"/>
              <a:t>, or even on a single data point.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80"/>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Bias-Variance Tradeoff and Double escent</a:t>
            </a:r>
            <a:endParaRPr/>
          </a:p>
        </p:txBody>
      </p:sp>
      <p:sp>
        <p:nvSpPr>
          <p:cNvPr id="585" name="Google Shape;585;p80"/>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In classical machine learning, we choose a model complexity that minimizes the bias-variance tradeoff.</a:t>
            </a:r>
            <a:endParaRPr/>
          </a:p>
          <a:p>
            <a:pPr indent="-355600" lvl="0" marL="457200" rtl="0" algn="l">
              <a:spcBef>
                <a:spcPts val="0"/>
              </a:spcBef>
              <a:spcAft>
                <a:spcPts val="0"/>
              </a:spcAft>
              <a:buSzPts val="2000"/>
              <a:buChar char="●"/>
            </a:pPr>
            <a:r>
              <a:rPr lang="en"/>
              <a:t>In some modern machine learning settings, we pick the largest possible model, as that minimizes both bias and variance.</a:t>
            </a:r>
            <a:endParaRPr/>
          </a:p>
          <a:p>
            <a:pPr indent="-355600" lvl="1" marL="914400" rtl="0" algn="l">
              <a:spcBef>
                <a:spcPts val="0"/>
              </a:spcBef>
              <a:spcAft>
                <a:spcPts val="0"/>
              </a:spcAft>
              <a:buSzPts val="2000"/>
              <a:buChar char="○"/>
            </a:pPr>
            <a:r>
              <a:rPr lang="en"/>
              <a:t>Empirically, we sometimes observe a double descent behavior, where as the number of parameters grows, we first see the test error decrease, before eventually increasing again.</a:t>
            </a:r>
            <a:endParaRPr/>
          </a:p>
          <a:p>
            <a:pPr indent="-355600" lvl="1" marL="914400" rtl="0" algn="l">
              <a:spcBef>
                <a:spcPts val="0"/>
              </a:spcBef>
              <a:spcAft>
                <a:spcPts val="0"/>
              </a:spcAft>
              <a:buSzPts val="2000"/>
              <a:buChar char="○"/>
            </a:pPr>
            <a:r>
              <a:rPr lang="en"/>
              <a:t>Understanding stochastic gradient descent provides insight into why this counter-intuitive phenomenon occurs.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928950" y="2335350"/>
            <a:ext cx="7286100" cy="47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Video 8: 2D Gradient Descent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2D Loss Function</a:t>
            </a:r>
            <a:endParaRPr/>
          </a:p>
        </p:txBody>
      </p:sp>
      <p:sp>
        <p:nvSpPr>
          <p:cNvPr id="217" name="Google Shape;217;p35"/>
          <p:cNvSpPr txBox="1"/>
          <p:nvPr/>
        </p:nvSpPr>
        <p:spPr>
          <a:xfrm>
            <a:off x="243000" y="556500"/>
            <a:ext cx="8443800" cy="6966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2000">
                <a:latin typeface="Calibri"/>
                <a:ea typeface="Calibri"/>
                <a:cs typeface="Calibri"/>
                <a:sym typeface="Calibri"/>
              </a:rPr>
              <a:t>Here, we see the loss of our model as a convex function of our two </a:t>
            </a:r>
            <a:r>
              <a:rPr lang="en" sz="2000">
                <a:latin typeface="Calibri"/>
                <a:ea typeface="Calibri"/>
                <a:cs typeface="Calibri"/>
                <a:sym typeface="Calibri"/>
              </a:rPr>
              <a:t>parameters</a:t>
            </a:r>
            <a:r>
              <a:rPr lang="en" sz="2000">
                <a:latin typeface="Calibri"/>
                <a:ea typeface="Calibri"/>
                <a:cs typeface="Calibri"/>
                <a:sym typeface="Calibri"/>
              </a:rPr>
              <a:t>.</a:t>
            </a:r>
            <a:endParaRPr sz="2000">
              <a:solidFill>
                <a:srgbClr val="000000"/>
              </a:solidFill>
              <a:latin typeface="Calibri"/>
              <a:ea typeface="Calibri"/>
              <a:cs typeface="Calibri"/>
              <a:sym typeface="Calibri"/>
            </a:endParaRPr>
          </a:p>
        </p:txBody>
      </p:sp>
      <p:pic>
        <p:nvPicPr>
          <p:cNvPr id="218" name="Google Shape;218;p35"/>
          <p:cNvPicPr preferRelativeResize="0"/>
          <p:nvPr/>
        </p:nvPicPr>
        <p:blipFill>
          <a:blip r:embed="rId3">
            <a:alphaModFix/>
          </a:blip>
          <a:stretch>
            <a:fillRect/>
          </a:stretch>
        </p:blipFill>
        <p:spPr>
          <a:xfrm>
            <a:off x="2458825" y="1399050"/>
            <a:ext cx="4141342" cy="3585601"/>
          </a:xfrm>
          <a:prstGeom prst="rect">
            <a:avLst/>
          </a:prstGeom>
          <a:noFill/>
          <a:ln>
            <a:noFill/>
          </a:ln>
        </p:spPr>
      </p:pic>
      <p:pic>
        <p:nvPicPr>
          <p:cNvPr id="219" name="Google Shape;219;p35"/>
          <p:cNvPicPr preferRelativeResize="0"/>
          <p:nvPr/>
        </p:nvPicPr>
        <p:blipFill>
          <a:blip r:embed="rId4">
            <a:alphaModFix/>
          </a:blip>
          <a:stretch>
            <a:fillRect/>
          </a:stretch>
        </p:blipFill>
        <p:spPr>
          <a:xfrm>
            <a:off x="6973648" y="1338687"/>
            <a:ext cx="610325" cy="3706325"/>
          </a:xfrm>
          <a:prstGeom prst="rect">
            <a:avLst/>
          </a:prstGeom>
          <a:noFill/>
          <a:ln>
            <a:noFill/>
          </a:ln>
        </p:spPr>
      </p:pic>
      <p:pic>
        <p:nvPicPr>
          <p:cNvPr id="220" name="Google Shape;220;p35"/>
          <p:cNvPicPr preferRelativeResize="0"/>
          <p:nvPr/>
        </p:nvPicPr>
        <p:blipFill>
          <a:blip r:embed="rId5">
            <a:alphaModFix/>
          </a:blip>
          <a:stretch>
            <a:fillRect/>
          </a:stretch>
        </p:blipFill>
        <p:spPr>
          <a:xfrm>
            <a:off x="134500" y="1573245"/>
            <a:ext cx="3483649" cy="6328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Gradient Descent</a:t>
            </a:r>
            <a:endParaRPr/>
          </a:p>
        </p:txBody>
      </p:sp>
      <p:sp>
        <p:nvSpPr>
          <p:cNvPr id="226" name="Google Shape;226;p36"/>
          <p:cNvSpPr txBox="1"/>
          <p:nvPr>
            <p:ph idx="1" type="body"/>
          </p:nvPr>
        </p:nvSpPr>
        <p:spPr>
          <a:xfrm>
            <a:off x="243000" y="556500"/>
            <a:ext cx="8443800" cy="696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Just like earlier, we can follow the </a:t>
            </a:r>
            <a:r>
              <a:rPr lang="en"/>
              <a:t>slope</a:t>
            </a:r>
            <a:r>
              <a:rPr lang="en"/>
              <a:t> of our 2D function.</a:t>
            </a:r>
            <a:endParaRPr/>
          </a:p>
          <a:p>
            <a:pPr indent="-355600" lvl="0" marL="457200" rtl="0" algn="l">
              <a:spcBef>
                <a:spcPts val="600"/>
              </a:spcBef>
              <a:spcAft>
                <a:spcPts val="0"/>
              </a:spcAft>
              <a:buSzPts val="2000"/>
              <a:buChar char="●"/>
            </a:pPr>
            <a:r>
              <a:rPr lang="en"/>
              <a:t>On a 2D surface, the best way to go down is described by a 2D vector.</a:t>
            </a:r>
            <a:br>
              <a:rPr lang="en"/>
            </a:br>
            <a:endParaRPr/>
          </a:p>
          <a:p>
            <a:pPr indent="0" lvl="0" marL="0" rtl="0" algn="l">
              <a:spcBef>
                <a:spcPts val="600"/>
              </a:spcBef>
              <a:spcAft>
                <a:spcPts val="0"/>
              </a:spcAft>
              <a:buNone/>
            </a:pPr>
            <a:r>
              <a:t/>
            </a:r>
            <a:endParaRPr/>
          </a:p>
        </p:txBody>
      </p:sp>
      <p:pic>
        <p:nvPicPr>
          <p:cNvPr id="227" name="Google Shape;227;p36"/>
          <p:cNvPicPr preferRelativeResize="0"/>
          <p:nvPr/>
        </p:nvPicPr>
        <p:blipFill>
          <a:blip r:embed="rId3">
            <a:alphaModFix/>
          </a:blip>
          <a:stretch>
            <a:fillRect/>
          </a:stretch>
        </p:blipFill>
        <p:spPr>
          <a:xfrm>
            <a:off x="2138824" y="1835950"/>
            <a:ext cx="5568150" cy="3126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Approach #3: Gradient Descent</a:t>
            </a:r>
            <a:endParaRPr/>
          </a:p>
        </p:txBody>
      </p:sp>
      <p:sp>
        <p:nvSpPr>
          <p:cNvPr id="233" name="Google Shape;233;p37"/>
          <p:cNvSpPr txBox="1"/>
          <p:nvPr>
            <p:ph idx="1" type="body"/>
          </p:nvPr>
        </p:nvSpPr>
        <p:spPr>
          <a:xfrm>
            <a:off x="243000" y="556500"/>
            <a:ext cx="8443800" cy="696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On a 2D surface, the best way to go down is described by a 2D vector.</a:t>
            </a:r>
            <a:br>
              <a:rPr lang="en"/>
            </a:br>
            <a:endParaRPr/>
          </a:p>
          <a:p>
            <a:pPr indent="0" lvl="0" marL="0" rtl="0" algn="l">
              <a:spcBef>
                <a:spcPts val="600"/>
              </a:spcBef>
              <a:spcAft>
                <a:spcPts val="0"/>
              </a:spcAft>
              <a:buNone/>
            </a:pPr>
            <a:r>
              <a:t/>
            </a:r>
            <a:endParaRPr/>
          </a:p>
        </p:txBody>
      </p:sp>
      <p:pic>
        <p:nvPicPr>
          <p:cNvPr id="234" name="Google Shape;234;p37"/>
          <p:cNvPicPr preferRelativeResize="0"/>
          <p:nvPr/>
        </p:nvPicPr>
        <p:blipFill>
          <a:blip r:embed="rId3">
            <a:alphaModFix/>
          </a:blip>
          <a:stretch>
            <a:fillRect/>
          </a:stretch>
        </p:blipFill>
        <p:spPr>
          <a:xfrm>
            <a:off x="4031675" y="1370525"/>
            <a:ext cx="4699245" cy="3585600"/>
          </a:xfrm>
          <a:prstGeom prst="rect">
            <a:avLst/>
          </a:prstGeom>
          <a:noFill/>
          <a:ln>
            <a:noFill/>
          </a:ln>
        </p:spPr>
      </p:pic>
      <p:sp>
        <p:nvSpPr>
          <p:cNvPr id="235" name="Google Shape;235;p37"/>
          <p:cNvSpPr/>
          <p:nvPr/>
        </p:nvSpPr>
        <p:spPr>
          <a:xfrm>
            <a:off x="6739525" y="3114525"/>
            <a:ext cx="355500" cy="337800"/>
          </a:xfrm>
          <a:prstGeom prst="star5">
            <a:avLst>
              <a:gd fmla="val 19098" name="adj"/>
              <a:gd fmla="val 105146" name="hf"/>
              <a:gd fmla="val 110557" name="vf"/>
            </a:avLst>
          </a:prstGeom>
          <a:solidFill>
            <a:srgbClr val="FF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 name="Google Shape;236;p37"/>
          <p:cNvCxnSpPr/>
          <p:nvPr/>
        </p:nvCxnSpPr>
        <p:spPr>
          <a:xfrm flipH="1">
            <a:off x="6771720" y="3327824"/>
            <a:ext cx="161700" cy="297300"/>
          </a:xfrm>
          <a:prstGeom prst="straightConnector1">
            <a:avLst/>
          </a:prstGeom>
          <a:noFill/>
          <a:ln cap="flat" cmpd="sng" w="19050">
            <a:solidFill>
              <a:srgbClr val="FFFFFF"/>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